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83" r:id="rId5"/>
    <p:sldId id="276" r:id="rId6"/>
    <p:sldId id="275" r:id="rId7"/>
    <p:sldId id="277" r:id="rId8"/>
    <p:sldId id="288" r:id="rId9"/>
    <p:sldId id="260" r:id="rId10"/>
    <p:sldId id="281" r:id="rId11"/>
    <p:sldId id="289" r:id="rId12"/>
    <p:sldId id="284" r:id="rId13"/>
    <p:sldId id="286" r:id="rId14"/>
    <p:sldId id="265" r:id="rId15"/>
    <p:sldId id="269" r:id="rId16"/>
    <p:sldId id="270" r:id="rId17"/>
    <p:sldId id="271" r:id="rId18"/>
    <p:sldId id="262" r:id="rId19"/>
    <p:sldId id="263" r:id="rId20"/>
    <p:sldId id="258" r:id="rId21"/>
    <p:sldId id="273" r:id="rId22"/>
    <p:sldId id="274" r:id="rId23"/>
    <p:sldId id="272" r:id="rId24"/>
    <p:sldId id="279" r:id="rId25"/>
    <p:sldId id="278"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72EBE-4498-44C8-B1D3-E8ADFCE671D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27E3B33-D158-407D-9CA7-865F0106EF34}">
      <dgm:prSet phldrT="[Text]" custT="1"/>
      <dgm:spPr>
        <a:xfrm>
          <a:off x="4530403" y="19371"/>
          <a:ext cx="1616070" cy="969642"/>
        </a:xfrm>
        <a:prstGeom prst="roundRect">
          <a:avLst>
            <a:gd name="adj" fmla="val 10000"/>
          </a:avLst>
        </a:prstGeom>
        <a:blipFill rotWithShape="0">
          <a:blip xmlns:r="http://schemas.openxmlformats.org/officeDocument/2006/relationships" r:embed="rId1"/>
          <a:srcRect/>
          <a:stretch>
            <a:fillRect l="-35000" r="-35000"/>
          </a:stretch>
        </a:blipFill>
        <a:ln w="25400" cap="flat" cmpd="sng" algn="ctr">
          <a:solidFill>
            <a:sysClr val="window" lastClr="FFFFFF">
              <a:hueOff val="0"/>
              <a:satOff val="0"/>
              <a:lumOff val="0"/>
              <a:alphaOff val="0"/>
            </a:sysClr>
          </a:solidFill>
          <a:prstDash val="solid"/>
        </a:ln>
        <a:effectLst/>
      </dgm:spPr>
      <dgm:t>
        <a:bodyPr anchor="b"/>
        <a:lstStyle/>
        <a:p>
          <a:pPr algn="ctr">
            <a:buNone/>
          </a:pP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Transformer</a:t>
          </a:r>
          <a:endParaRPr lang="en-US" sz="28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DE366BAD-749C-48DB-A47A-7758B917578E}" type="parTrans" cxnId="{F38C34EF-CB36-4F42-A459-EBE45F6A76AF}">
      <dgm:prSet/>
      <dgm:spPr/>
      <dgm:t>
        <a:bodyPr/>
        <a:lstStyle/>
        <a:p>
          <a:pPr algn="ctr"/>
          <a:endParaRPr lang="en-US"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C62E1072-7035-4D8C-8253-AC19D82B1084}" type="sibTrans" cxnId="{F38C34EF-CB36-4F42-A459-EBE45F6A76AF}">
      <dgm:prSet custT="1"/>
      <dgm:spPr>
        <a:xfrm rot="5400000">
          <a:off x="5028509" y="1102138"/>
          <a:ext cx="619858" cy="400785"/>
        </a:xfrm>
        <a:prstGeom prst="rightArrow">
          <a:avLst>
            <a:gd name="adj1" fmla="val 60000"/>
            <a:gd name="adj2" fmla="val 50000"/>
          </a:avLst>
        </a:prstGeom>
        <a:solidFill>
          <a:schemeClr val="tx1"/>
        </a:solidFill>
        <a:ln>
          <a:noFill/>
        </a:ln>
        <a:effectLst/>
      </dgm:spPr>
      <dgm:t>
        <a:bodyPr/>
        <a:lstStyle/>
        <a:p>
          <a:pPr algn="ctr">
            <a:buNone/>
          </a:pPr>
          <a:endParaRPr lang="en-US" sz="105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3A27DAD4-FAC1-4135-B8EC-C44DF83FC1AD}">
      <dgm:prSet phldrT="[Text]" custT="1"/>
      <dgm:spPr>
        <a:xfrm>
          <a:off x="2267904" y="1635441"/>
          <a:ext cx="1616070" cy="969642"/>
        </a:xfrm>
        <a:prstGeom prst="roundRect">
          <a:avLst>
            <a:gd name="adj" fmla="val 10000"/>
          </a:avLst>
        </a:prstGeom>
        <a:blipFill rotWithShape="0">
          <a:blip xmlns:r="http://schemas.openxmlformats.org/officeDocument/2006/relationships" r:embed="rId2"/>
          <a:srcRect/>
          <a:stretch>
            <a:fillRect l="-25000" r="-25000"/>
          </a:stretch>
        </a:blipFill>
        <a:ln w="25400" cap="flat" cmpd="sng" algn="ctr">
          <a:solidFill>
            <a:sysClr val="window" lastClr="FFFFFF">
              <a:hueOff val="0"/>
              <a:satOff val="0"/>
              <a:lumOff val="0"/>
              <a:alphaOff val="0"/>
            </a:sysClr>
          </a:solidFill>
          <a:prstDash val="solid"/>
        </a:ln>
        <a:effectLst/>
      </dgm:spPr>
      <dgm:t>
        <a:bodyPr anchor="b"/>
        <a:lstStyle/>
        <a:p>
          <a:pPr algn="ctr">
            <a:buNone/>
          </a:pP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Transformation</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Center</a:t>
          </a:r>
        </a:p>
      </dgm:t>
    </dgm:pt>
    <dgm:pt modelId="{3CABDB54-CA5C-4AE9-A8F2-DB66B86BF7D0}" type="parTrans" cxnId="{1DB4F765-607F-432D-BC90-912CC1AF05A6}">
      <dgm:prSet/>
      <dgm:spPr/>
      <dgm:t>
        <a:bodyPr/>
        <a:lstStyle/>
        <a:p>
          <a:pPr algn="ctr"/>
          <a:endParaRPr lang="en-US"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D62DF5E9-E7E3-43B5-A90D-C74BB68DE5DE}" type="sibTrans" cxnId="{1DB4F765-607F-432D-BC90-912CC1AF05A6}">
      <dgm:prSet custT="1"/>
      <dgm:spPr>
        <a:xfrm rot="10800000">
          <a:off x="1650320" y="1919869"/>
          <a:ext cx="608134" cy="400785"/>
        </a:xfrm>
        <a:prstGeom prst="rightArrow">
          <a:avLst>
            <a:gd name="adj1" fmla="val 60000"/>
            <a:gd name="adj2" fmla="val 50000"/>
          </a:avLst>
        </a:prstGeom>
        <a:solidFill>
          <a:schemeClr val="tx1"/>
        </a:solidFill>
        <a:ln>
          <a:noFill/>
        </a:ln>
        <a:effectLst/>
      </dgm:spPr>
      <dgm:t>
        <a:bodyPr/>
        <a:lstStyle/>
        <a:p>
          <a:pPr algn="ctr">
            <a:buNone/>
          </a:pPr>
          <a:endParaRPr lang="en-US" sz="105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BA1078B1-673A-49CC-9824-D3BDB250CECB}">
      <dgm:prSet custT="1">
        <dgm:style>
          <a:lnRef idx="2">
            <a:schemeClr val="dk1"/>
          </a:lnRef>
          <a:fillRef idx="1">
            <a:schemeClr val="lt1"/>
          </a:fillRef>
          <a:effectRef idx="0">
            <a:schemeClr val="dk1"/>
          </a:effectRef>
          <a:fontRef idx="minor">
            <a:schemeClr val="dk1"/>
          </a:fontRef>
        </dgm:style>
      </dgm:prSet>
      <dgm:spPr>
        <a:xfrm>
          <a:off x="4530403" y="1635441"/>
          <a:ext cx="1616070" cy="969642"/>
        </a:xfrm>
        <a:prstGeom prst="roundRect">
          <a:avLst>
            <a:gd name="adj" fmla="val 10000"/>
          </a:avLst>
        </a:prstGeom>
        <a:blipFill rotWithShape="0">
          <a:blip xmlns:r="http://schemas.openxmlformats.org/officeDocument/2006/relationships" r:embed="rId3"/>
          <a:srcRect/>
          <a:stretch>
            <a:fillRect l="-25000" r="-25000"/>
          </a:stretch>
        </a:blipFill>
        <a:ln w="25400" cap="flat" cmpd="sng" algn="ctr">
          <a:solidFill>
            <a:sysClr val="windowText" lastClr="000000"/>
          </a:solidFill>
          <a:prstDash val="solid"/>
        </a:ln>
        <a:effectLst/>
      </dgm:spPr>
      <dgm:t>
        <a:bodyPr anchor="b"/>
        <a:lstStyle/>
        <a:p>
          <a:pPr>
            <a:buNone/>
          </a:pP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Metering</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Devices</a:t>
          </a:r>
          <a:endParaRPr lang="en-US"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8E643F31-AB08-403B-A195-F2E312228295}" type="parTrans" cxnId="{2C88F96C-39EA-4785-A6B6-39977F4E2F5C}">
      <dgm:prSet/>
      <dgm:spPr/>
      <dgm:t>
        <a:bodyPr/>
        <a:lstStyle/>
        <a:p>
          <a:endParaRPr lang="en-US"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089E7EC4-E25A-4D6D-8B48-555487437377}" type="sibTrans" cxnId="{2C88F96C-39EA-4785-A6B6-39977F4E2F5C}">
      <dgm:prSet custT="1"/>
      <dgm:spPr>
        <a:xfrm rot="10800000">
          <a:off x="3916206" y="1919869"/>
          <a:ext cx="601357" cy="400785"/>
        </a:xfrm>
        <a:prstGeom prst="rightArrow">
          <a:avLst>
            <a:gd name="adj1" fmla="val 60000"/>
            <a:gd name="adj2" fmla="val 50000"/>
          </a:avLst>
        </a:prstGeom>
        <a:solidFill>
          <a:schemeClr val="tx1"/>
        </a:solidFill>
        <a:ln>
          <a:noFill/>
        </a:ln>
        <a:effectLst/>
      </dgm:spPr>
      <dgm:t>
        <a:bodyPr/>
        <a:lstStyle/>
        <a:p>
          <a:pPr>
            <a:buNone/>
          </a:pPr>
          <a:endParaRPr lang="en-US" sz="105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08580BDD-54D6-4C92-A927-F60A044BE412}">
      <dgm:prSet custT="1"/>
      <dgm:spPr>
        <a:xfrm>
          <a:off x="2267904" y="19371"/>
          <a:ext cx="1616070" cy="969642"/>
        </a:xfrm>
        <a:prstGeom prst="roundRect">
          <a:avLst>
            <a:gd name="adj" fmla="val 10000"/>
          </a:avLst>
        </a:prstGeom>
        <a:blipFill dpi="0" rotWithShape="0">
          <a:blip xmlns:r="http://schemas.openxmlformats.org/officeDocument/2006/relationships" r:embed="rId4"/>
          <a:srcRect/>
          <a:stretch>
            <a:fillRect l="-18911" t="-17726" r="-7979" b="-21595"/>
          </a:stretch>
        </a:blipFill>
        <a:ln w="25400" cap="flat" cmpd="sng" algn="ctr">
          <a:solidFill>
            <a:sysClr val="window" lastClr="FFFFFF">
              <a:hueOff val="0"/>
              <a:satOff val="0"/>
              <a:lumOff val="0"/>
              <a:alphaOff val="0"/>
            </a:sysClr>
          </a:solidFill>
          <a:prstDash val="solid"/>
        </a:ln>
        <a:effectLst/>
      </dgm:spPr>
      <dgm:t>
        <a:bodyPr anchor="b"/>
        <a:lstStyle/>
        <a:p>
          <a:pPr>
            <a:buNone/>
          </a:pP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Turbines</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and</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Generators</a:t>
          </a:r>
          <a:endParaRPr lang="tr-TR" sz="3600" b="1"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83E151D9-F982-4C2A-9D49-5C0032393BBE}" type="parTrans" cxnId="{4F3B3AA7-A716-495B-9DEA-6D2E0D7B1484}">
      <dgm:prSet/>
      <dgm:spPr/>
      <dgm:t>
        <a:bodyPr/>
        <a:lstStyle/>
        <a:p>
          <a:endParaRPr lang="tr-TR"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688A5304-E6C0-42A8-A44D-03355FDF0072}" type="sibTrans" cxnId="{4F3B3AA7-A716-495B-9DEA-6D2E0D7B1484}">
      <dgm:prSet custT="1"/>
      <dgm:spPr>
        <a:xfrm>
          <a:off x="3886695" y="311859"/>
          <a:ext cx="621595" cy="384665"/>
        </a:xfrm>
        <a:prstGeom prst="rightArrow">
          <a:avLst>
            <a:gd name="adj1" fmla="val 60000"/>
            <a:gd name="adj2" fmla="val 50000"/>
          </a:avLst>
        </a:prstGeom>
        <a:solidFill>
          <a:schemeClr val="tx1"/>
        </a:solidFill>
        <a:ln>
          <a:noFill/>
        </a:ln>
        <a:effectLst/>
      </dgm:spPr>
      <dgm:t>
        <a:bodyPr/>
        <a:lstStyle/>
        <a:p>
          <a:pPr>
            <a:buNone/>
          </a:pPr>
          <a:endParaRPr lang="tr-TR" sz="105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6F16F4DD-19D8-4059-91DA-E5026DF2B47A}">
      <dgm:prSet custT="1"/>
      <dgm:spPr>
        <a:xfrm>
          <a:off x="5406" y="1635441"/>
          <a:ext cx="1616070" cy="969642"/>
        </a:xfrm>
        <a:prstGeom prst="roundRect">
          <a:avLst>
            <a:gd name="adj" fmla="val 10000"/>
          </a:avLst>
        </a:prstGeom>
        <a:blipFill rotWithShape="0">
          <a:blip xmlns:r="http://schemas.openxmlformats.org/officeDocument/2006/relationships" r:embed="rId5"/>
          <a:srcRect/>
          <a:stretch>
            <a:fillRect l="-38000" r="-38000"/>
          </a:stretch>
        </a:blipFill>
        <a:ln w="25400" cap="flat" cmpd="sng" algn="ctr">
          <a:solidFill>
            <a:sysClr val="window" lastClr="FFFFFF">
              <a:hueOff val="0"/>
              <a:satOff val="0"/>
              <a:lumOff val="0"/>
              <a:alphaOff val="0"/>
            </a:sysClr>
          </a:solidFill>
          <a:prstDash val="solid"/>
        </a:ln>
        <a:effectLst/>
      </dgm:spPr>
      <dgm:t>
        <a:bodyPr anchor="b"/>
        <a:lstStyle/>
        <a:p>
          <a:pPr>
            <a:buNone/>
          </a:pP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Azerbaijan</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National</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Electricity</a:t>
          </a:r>
          <a:r>
            <a:rPr lang="tr-TR"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Grid</a:t>
          </a:r>
        </a:p>
      </dgm:t>
    </dgm:pt>
    <dgm:pt modelId="{47D423C7-C847-4209-BB00-7F0B36A48209}" type="parTrans" cxnId="{CA216918-B242-4F66-9D8F-456B67DE86D0}">
      <dgm:prSet/>
      <dgm:spPr/>
      <dgm:t>
        <a:bodyPr/>
        <a:lstStyle/>
        <a:p>
          <a:endParaRPr lang="tr-TR"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31C873D5-6893-4B47-A858-3834EBEB1FE1}" type="sibTrans" cxnId="{CA216918-B242-4F66-9D8F-456B67DE86D0}">
      <dgm:prSet/>
      <dgm:spPr/>
      <dgm:t>
        <a:bodyPr/>
        <a:lstStyle/>
        <a:p>
          <a:endParaRPr lang="tr-TR"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F762E5AD-FD08-4A18-9E0D-6A4F228D45F7}">
      <dgm:prSet phldrT="[Text]" custT="1"/>
      <dgm:spPr>
        <a:xfrm>
          <a:off x="5406" y="19371"/>
          <a:ext cx="1616070" cy="969642"/>
        </a:xfrm>
        <a:prstGeom prst="roundRect">
          <a:avLst>
            <a:gd name="adj" fmla="val 10000"/>
          </a:avLst>
        </a:prstGeom>
        <a:blipFill rotWithShape="0">
          <a:blip xmlns:r="http://schemas.openxmlformats.org/officeDocument/2006/relationships" r:embed="rId6"/>
          <a:srcRect/>
          <a:stretch>
            <a:fillRect l="-39000" r="-39000"/>
          </a:stretch>
        </a:blipFill>
        <a:ln w="25400" cap="flat" cmpd="sng" algn="ctr">
          <a:solidFill>
            <a:sysClr val="window" lastClr="FFFFFF">
              <a:hueOff val="0"/>
              <a:satOff val="0"/>
              <a:lumOff val="0"/>
              <a:alphaOff val="0"/>
            </a:sysClr>
          </a:solidFill>
          <a:prstDash val="solid"/>
        </a:ln>
        <a:effectLst/>
      </dgm:spPr>
      <dgm:t>
        <a:bodyPr anchor="b"/>
        <a:lstStyle/>
        <a:p>
          <a:pPr algn="ctr">
            <a:buNone/>
          </a:pPr>
          <a:r>
            <a:rPr lang="tr-TR" sz="2400" b="1"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Reservoirs</a:t>
          </a:r>
          <a:endParaRPr lang="en-US" sz="2400" b="1"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31C1C414-BC5D-47B9-AA2C-44D8D6C3FFD9}" type="sibTrans" cxnId="{2DC04715-EABD-47D9-B4FA-75029F14521B}">
      <dgm:prSet custT="1"/>
      <dgm:spPr>
        <a:xfrm>
          <a:off x="1635268" y="303799"/>
          <a:ext cx="599452" cy="400785"/>
        </a:xfrm>
        <a:prstGeom prst="rightArrow">
          <a:avLst>
            <a:gd name="adj1" fmla="val 60000"/>
            <a:gd name="adj2" fmla="val 50000"/>
          </a:avLst>
        </a:prstGeom>
        <a:solidFill>
          <a:schemeClr val="tx1"/>
        </a:solidFill>
        <a:ln>
          <a:noFill/>
        </a:ln>
        <a:effectLst/>
      </dgm:spPr>
      <dgm:t>
        <a:bodyPr/>
        <a:lstStyle/>
        <a:p>
          <a:pPr algn="ctr">
            <a:buNone/>
          </a:pPr>
          <a:endParaRPr lang="en-US" sz="105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gm:t>
    </dgm:pt>
    <dgm:pt modelId="{025AAC08-3CE2-4E8F-8E81-A6A91959EF35}" type="parTrans" cxnId="{2DC04715-EABD-47D9-B4FA-75029F14521B}">
      <dgm:prSet/>
      <dgm:spPr/>
      <dgm:t>
        <a:bodyPr/>
        <a:lstStyle/>
        <a:p>
          <a:pPr algn="ctr"/>
          <a:endParaRPr lang="en-US" sz="3200">
            <a:ln w="6350">
              <a:noFill/>
            </a:ln>
            <a:solidFill>
              <a:srgbClr val="FFFF00"/>
            </a:solidFill>
            <a:effectLst>
              <a:outerShdw blurRad="50800" dist="38100" dir="5400000" sx="101000" sy="101000" algn="t" rotWithShape="0">
                <a:prstClr val="black">
                  <a:alpha val="80000"/>
                </a:prstClr>
              </a:outerShdw>
            </a:effectLst>
            <a:latin typeface="+mj-lt"/>
          </a:endParaRPr>
        </a:p>
      </dgm:t>
    </dgm:pt>
    <dgm:pt modelId="{04BCB63A-1FF1-46D6-BF82-2ADC978D541E}" type="pres">
      <dgm:prSet presAssocID="{97072EBE-4498-44C8-B1D3-E8ADFCE671D3}" presName="diagram" presStyleCnt="0">
        <dgm:presLayoutVars>
          <dgm:dir/>
          <dgm:resizeHandles val="exact"/>
        </dgm:presLayoutVars>
      </dgm:prSet>
      <dgm:spPr/>
      <dgm:t>
        <a:bodyPr/>
        <a:lstStyle/>
        <a:p>
          <a:endParaRPr lang="ru-RU"/>
        </a:p>
      </dgm:t>
    </dgm:pt>
    <dgm:pt modelId="{47C30F89-CC2F-4526-93B6-A6E6DFB3748B}" type="pres">
      <dgm:prSet presAssocID="{F762E5AD-FD08-4A18-9E0D-6A4F228D45F7}" presName="node" presStyleLbl="node1" presStyleIdx="0" presStyleCnt="6" custScaleX="130246" custScaleY="146400">
        <dgm:presLayoutVars>
          <dgm:bulletEnabled val="1"/>
        </dgm:presLayoutVars>
      </dgm:prSet>
      <dgm:spPr/>
      <dgm:t>
        <a:bodyPr/>
        <a:lstStyle/>
        <a:p>
          <a:endParaRPr lang="ru-RU"/>
        </a:p>
      </dgm:t>
    </dgm:pt>
    <dgm:pt modelId="{6BE706E1-68AD-4BF3-A57A-19FB184876F9}" type="pres">
      <dgm:prSet presAssocID="{31C1C414-BC5D-47B9-AA2C-44D8D6C3FFD9}" presName="sibTrans" presStyleLbl="sibTrans2D1" presStyleIdx="0" presStyleCnt="5" custScaleX="174968"/>
      <dgm:spPr/>
      <dgm:t>
        <a:bodyPr/>
        <a:lstStyle/>
        <a:p>
          <a:endParaRPr lang="ru-RU"/>
        </a:p>
      </dgm:t>
    </dgm:pt>
    <dgm:pt modelId="{AD8C0109-E029-429C-81F5-75678F85F9AC}" type="pres">
      <dgm:prSet presAssocID="{31C1C414-BC5D-47B9-AA2C-44D8D6C3FFD9}" presName="connectorText" presStyleLbl="sibTrans2D1" presStyleIdx="0" presStyleCnt="5"/>
      <dgm:spPr/>
      <dgm:t>
        <a:bodyPr/>
        <a:lstStyle/>
        <a:p>
          <a:endParaRPr lang="ru-RU"/>
        </a:p>
      </dgm:t>
    </dgm:pt>
    <dgm:pt modelId="{6D89406D-C9DC-4399-B2D8-B4668268FCED}" type="pres">
      <dgm:prSet presAssocID="{08580BDD-54D6-4C92-A927-F60A044BE412}" presName="node" presStyleLbl="node1" presStyleIdx="1" presStyleCnt="6" custScaleX="130246" custScaleY="146400">
        <dgm:presLayoutVars>
          <dgm:bulletEnabled val="1"/>
        </dgm:presLayoutVars>
      </dgm:prSet>
      <dgm:spPr/>
      <dgm:t>
        <a:bodyPr/>
        <a:lstStyle/>
        <a:p>
          <a:endParaRPr lang="ru-RU"/>
        </a:p>
      </dgm:t>
    </dgm:pt>
    <dgm:pt modelId="{AE7EAF22-7DD0-4CB3-A241-CE9118C1B059}" type="pres">
      <dgm:prSet presAssocID="{688A5304-E6C0-42A8-A44D-03355FDF0072}" presName="sibTrans" presStyleLbl="sibTrans2D1" presStyleIdx="1" presStyleCnt="5" custScaleX="181431" custScaleY="95978"/>
      <dgm:spPr/>
      <dgm:t>
        <a:bodyPr/>
        <a:lstStyle/>
        <a:p>
          <a:endParaRPr lang="ru-RU"/>
        </a:p>
      </dgm:t>
    </dgm:pt>
    <dgm:pt modelId="{D84E6445-D99C-409C-81BC-4B05E9F05FE4}" type="pres">
      <dgm:prSet presAssocID="{688A5304-E6C0-42A8-A44D-03355FDF0072}" presName="connectorText" presStyleLbl="sibTrans2D1" presStyleIdx="1" presStyleCnt="5"/>
      <dgm:spPr/>
      <dgm:t>
        <a:bodyPr/>
        <a:lstStyle/>
        <a:p>
          <a:endParaRPr lang="ru-RU"/>
        </a:p>
      </dgm:t>
    </dgm:pt>
    <dgm:pt modelId="{C07F3833-6B3E-424A-A8B7-431A09550075}" type="pres">
      <dgm:prSet presAssocID="{327E3B33-D158-407D-9CA7-865F0106EF34}" presName="node" presStyleLbl="node1" presStyleIdx="2" presStyleCnt="6" custScaleX="130246" custScaleY="146400">
        <dgm:presLayoutVars>
          <dgm:bulletEnabled val="1"/>
        </dgm:presLayoutVars>
      </dgm:prSet>
      <dgm:spPr/>
      <dgm:t>
        <a:bodyPr/>
        <a:lstStyle/>
        <a:p>
          <a:endParaRPr lang="ru-RU"/>
        </a:p>
      </dgm:t>
    </dgm:pt>
    <dgm:pt modelId="{865A99CF-2764-45F1-A0BC-66CB87FE98F6}" type="pres">
      <dgm:prSet presAssocID="{C62E1072-7035-4D8C-8253-AC19D82B1084}" presName="sibTrans" presStyleLbl="sibTrans2D1" presStyleIdx="2" presStyleCnt="5" custScaleX="180924"/>
      <dgm:spPr/>
      <dgm:t>
        <a:bodyPr/>
        <a:lstStyle/>
        <a:p>
          <a:endParaRPr lang="ru-RU"/>
        </a:p>
      </dgm:t>
    </dgm:pt>
    <dgm:pt modelId="{034D8ECF-E310-4950-A738-A055B7A516AB}" type="pres">
      <dgm:prSet presAssocID="{C62E1072-7035-4D8C-8253-AC19D82B1084}" presName="connectorText" presStyleLbl="sibTrans2D1" presStyleIdx="2" presStyleCnt="5"/>
      <dgm:spPr/>
      <dgm:t>
        <a:bodyPr/>
        <a:lstStyle/>
        <a:p>
          <a:endParaRPr lang="ru-RU"/>
        </a:p>
      </dgm:t>
    </dgm:pt>
    <dgm:pt modelId="{9E805FA4-690D-4A68-A273-4EA88BCB6E6F}" type="pres">
      <dgm:prSet presAssocID="{BA1078B1-673A-49CC-9824-D3BDB250CECB}" presName="node" presStyleLbl="node1" presStyleIdx="3" presStyleCnt="6" custScaleX="130246" custScaleY="146400">
        <dgm:presLayoutVars>
          <dgm:bulletEnabled val="1"/>
        </dgm:presLayoutVars>
      </dgm:prSet>
      <dgm:spPr/>
      <dgm:t>
        <a:bodyPr/>
        <a:lstStyle/>
        <a:p>
          <a:endParaRPr lang="ru-RU"/>
        </a:p>
      </dgm:t>
    </dgm:pt>
    <dgm:pt modelId="{55E2B7E5-D6B4-479F-9362-A97D9C8BAD0A}" type="pres">
      <dgm:prSet presAssocID="{089E7EC4-E25A-4D6D-8B48-555487437377}" presName="sibTrans" presStyleLbl="sibTrans2D1" presStyleIdx="3" presStyleCnt="5" custScaleX="175524"/>
      <dgm:spPr/>
      <dgm:t>
        <a:bodyPr/>
        <a:lstStyle/>
        <a:p>
          <a:endParaRPr lang="ru-RU"/>
        </a:p>
      </dgm:t>
    </dgm:pt>
    <dgm:pt modelId="{9E012D3B-55F0-4B26-AC9B-CE23D000D427}" type="pres">
      <dgm:prSet presAssocID="{089E7EC4-E25A-4D6D-8B48-555487437377}" presName="connectorText" presStyleLbl="sibTrans2D1" presStyleIdx="3" presStyleCnt="5"/>
      <dgm:spPr/>
      <dgm:t>
        <a:bodyPr/>
        <a:lstStyle/>
        <a:p>
          <a:endParaRPr lang="ru-RU"/>
        </a:p>
      </dgm:t>
    </dgm:pt>
    <dgm:pt modelId="{C172F0C8-284B-4CF2-9C38-3F5A62759D8E}" type="pres">
      <dgm:prSet presAssocID="{3A27DAD4-FAC1-4135-B8EC-C44DF83FC1AD}" presName="node" presStyleLbl="node1" presStyleIdx="4" presStyleCnt="6" custScaleX="130246" custScaleY="146400">
        <dgm:presLayoutVars>
          <dgm:bulletEnabled val="1"/>
        </dgm:presLayoutVars>
      </dgm:prSet>
      <dgm:spPr/>
      <dgm:t>
        <a:bodyPr/>
        <a:lstStyle/>
        <a:p>
          <a:endParaRPr lang="ru-RU"/>
        </a:p>
      </dgm:t>
    </dgm:pt>
    <dgm:pt modelId="{E16403D1-EBEA-4059-9CD3-132BBDA1C523}" type="pres">
      <dgm:prSet presAssocID="{D62DF5E9-E7E3-43B5-A90D-C74BB68DE5DE}" presName="sibTrans" presStyleLbl="sibTrans2D1" presStyleIdx="4" presStyleCnt="5" custScaleX="177502"/>
      <dgm:spPr/>
      <dgm:t>
        <a:bodyPr/>
        <a:lstStyle/>
        <a:p>
          <a:endParaRPr lang="ru-RU"/>
        </a:p>
      </dgm:t>
    </dgm:pt>
    <dgm:pt modelId="{CAE36320-1811-44DE-A1ED-419DE82BD95E}" type="pres">
      <dgm:prSet presAssocID="{D62DF5E9-E7E3-43B5-A90D-C74BB68DE5DE}" presName="connectorText" presStyleLbl="sibTrans2D1" presStyleIdx="4" presStyleCnt="5"/>
      <dgm:spPr/>
      <dgm:t>
        <a:bodyPr/>
        <a:lstStyle/>
        <a:p>
          <a:endParaRPr lang="ru-RU"/>
        </a:p>
      </dgm:t>
    </dgm:pt>
    <dgm:pt modelId="{3D7D4587-7A45-43FE-B99D-57990BDBD369}" type="pres">
      <dgm:prSet presAssocID="{6F16F4DD-19D8-4059-91DA-E5026DF2B47A}" presName="node" presStyleLbl="node1" presStyleIdx="5" presStyleCnt="6" custScaleX="130246" custScaleY="146400">
        <dgm:presLayoutVars>
          <dgm:bulletEnabled val="1"/>
        </dgm:presLayoutVars>
      </dgm:prSet>
      <dgm:spPr/>
      <dgm:t>
        <a:bodyPr/>
        <a:lstStyle/>
        <a:p>
          <a:endParaRPr lang="ru-RU"/>
        </a:p>
      </dgm:t>
    </dgm:pt>
  </dgm:ptLst>
  <dgm:cxnLst>
    <dgm:cxn modelId="{2C88F96C-39EA-4785-A6B6-39977F4E2F5C}" srcId="{97072EBE-4498-44C8-B1D3-E8ADFCE671D3}" destId="{BA1078B1-673A-49CC-9824-D3BDB250CECB}" srcOrd="3" destOrd="0" parTransId="{8E643F31-AB08-403B-A195-F2E312228295}" sibTransId="{089E7EC4-E25A-4D6D-8B48-555487437377}"/>
    <dgm:cxn modelId="{60FAE29B-5223-40D3-81D5-088F86EB87E6}" type="presOf" srcId="{688A5304-E6C0-42A8-A44D-03355FDF0072}" destId="{D84E6445-D99C-409C-81BC-4B05E9F05FE4}" srcOrd="1" destOrd="0" presId="urn:microsoft.com/office/officeart/2005/8/layout/process5"/>
    <dgm:cxn modelId="{CD242388-8C72-4EBE-984D-31EA55FAC37D}" type="presOf" srcId="{31C1C414-BC5D-47B9-AA2C-44D8D6C3FFD9}" destId="{AD8C0109-E029-429C-81F5-75678F85F9AC}" srcOrd="1" destOrd="0" presId="urn:microsoft.com/office/officeart/2005/8/layout/process5"/>
    <dgm:cxn modelId="{0039D914-436A-4481-AFC7-A4D3355F4B06}" type="presOf" srcId="{C62E1072-7035-4D8C-8253-AC19D82B1084}" destId="{034D8ECF-E310-4950-A738-A055B7A516AB}" srcOrd="1" destOrd="0" presId="urn:microsoft.com/office/officeart/2005/8/layout/process5"/>
    <dgm:cxn modelId="{5CA8B05D-32E0-42E4-8EDF-23050D0C5FCF}" type="presOf" srcId="{6F16F4DD-19D8-4059-91DA-E5026DF2B47A}" destId="{3D7D4587-7A45-43FE-B99D-57990BDBD369}" srcOrd="0" destOrd="0" presId="urn:microsoft.com/office/officeart/2005/8/layout/process5"/>
    <dgm:cxn modelId="{2DC04715-EABD-47D9-B4FA-75029F14521B}" srcId="{97072EBE-4498-44C8-B1D3-E8ADFCE671D3}" destId="{F762E5AD-FD08-4A18-9E0D-6A4F228D45F7}" srcOrd="0" destOrd="0" parTransId="{025AAC08-3CE2-4E8F-8E81-A6A91959EF35}" sibTransId="{31C1C414-BC5D-47B9-AA2C-44D8D6C3FFD9}"/>
    <dgm:cxn modelId="{78F11C49-4984-4E26-865D-1D2AF7D8D4E9}" type="presOf" srcId="{089E7EC4-E25A-4D6D-8B48-555487437377}" destId="{9E012D3B-55F0-4B26-AC9B-CE23D000D427}" srcOrd="1" destOrd="0" presId="urn:microsoft.com/office/officeart/2005/8/layout/process5"/>
    <dgm:cxn modelId="{F38C34EF-CB36-4F42-A459-EBE45F6A76AF}" srcId="{97072EBE-4498-44C8-B1D3-E8ADFCE671D3}" destId="{327E3B33-D158-407D-9CA7-865F0106EF34}" srcOrd="2" destOrd="0" parTransId="{DE366BAD-749C-48DB-A47A-7758B917578E}" sibTransId="{C62E1072-7035-4D8C-8253-AC19D82B1084}"/>
    <dgm:cxn modelId="{1DB4F765-607F-432D-BC90-912CC1AF05A6}" srcId="{97072EBE-4498-44C8-B1D3-E8ADFCE671D3}" destId="{3A27DAD4-FAC1-4135-B8EC-C44DF83FC1AD}" srcOrd="4" destOrd="0" parTransId="{3CABDB54-CA5C-4AE9-A8F2-DB66B86BF7D0}" sibTransId="{D62DF5E9-E7E3-43B5-A90D-C74BB68DE5DE}"/>
    <dgm:cxn modelId="{CA216918-B242-4F66-9D8F-456B67DE86D0}" srcId="{97072EBE-4498-44C8-B1D3-E8ADFCE671D3}" destId="{6F16F4DD-19D8-4059-91DA-E5026DF2B47A}" srcOrd="5" destOrd="0" parTransId="{47D423C7-C847-4209-BB00-7F0B36A48209}" sibTransId="{31C873D5-6893-4B47-A858-3834EBEB1FE1}"/>
    <dgm:cxn modelId="{75232B11-B18B-406B-B4AD-937D73E835E0}" type="presOf" srcId="{688A5304-E6C0-42A8-A44D-03355FDF0072}" destId="{AE7EAF22-7DD0-4CB3-A241-CE9118C1B059}" srcOrd="0" destOrd="0" presId="urn:microsoft.com/office/officeart/2005/8/layout/process5"/>
    <dgm:cxn modelId="{683FEC7F-A1FE-49C5-952B-C4417BB0C7C8}" type="presOf" srcId="{D62DF5E9-E7E3-43B5-A90D-C74BB68DE5DE}" destId="{E16403D1-EBEA-4059-9CD3-132BBDA1C523}" srcOrd="0" destOrd="0" presId="urn:microsoft.com/office/officeart/2005/8/layout/process5"/>
    <dgm:cxn modelId="{6C235CDA-DE9B-4726-9CD9-00F2E67C7B65}" type="presOf" srcId="{327E3B33-D158-407D-9CA7-865F0106EF34}" destId="{C07F3833-6B3E-424A-A8B7-431A09550075}" srcOrd="0" destOrd="0" presId="urn:microsoft.com/office/officeart/2005/8/layout/process5"/>
    <dgm:cxn modelId="{4F3B3AA7-A716-495B-9DEA-6D2E0D7B1484}" srcId="{97072EBE-4498-44C8-B1D3-E8ADFCE671D3}" destId="{08580BDD-54D6-4C92-A927-F60A044BE412}" srcOrd="1" destOrd="0" parTransId="{83E151D9-F982-4C2A-9D49-5C0032393BBE}" sibTransId="{688A5304-E6C0-42A8-A44D-03355FDF0072}"/>
    <dgm:cxn modelId="{D38DEE05-B9DB-4078-9BE5-411D2DE659E0}" type="presOf" srcId="{3A27DAD4-FAC1-4135-B8EC-C44DF83FC1AD}" destId="{C172F0C8-284B-4CF2-9C38-3F5A62759D8E}" srcOrd="0" destOrd="0" presId="urn:microsoft.com/office/officeart/2005/8/layout/process5"/>
    <dgm:cxn modelId="{2ECA6C96-C2EA-443E-B0ED-28202769079A}" type="presOf" srcId="{31C1C414-BC5D-47B9-AA2C-44D8D6C3FFD9}" destId="{6BE706E1-68AD-4BF3-A57A-19FB184876F9}" srcOrd="0" destOrd="0" presId="urn:microsoft.com/office/officeart/2005/8/layout/process5"/>
    <dgm:cxn modelId="{92D02A61-547C-47CA-8BEC-D0787891D85E}" type="presOf" srcId="{F762E5AD-FD08-4A18-9E0D-6A4F228D45F7}" destId="{47C30F89-CC2F-4526-93B6-A6E6DFB3748B}" srcOrd="0" destOrd="0" presId="urn:microsoft.com/office/officeart/2005/8/layout/process5"/>
    <dgm:cxn modelId="{4A6198E8-60F4-4278-9875-EDDB00C791E8}" type="presOf" srcId="{08580BDD-54D6-4C92-A927-F60A044BE412}" destId="{6D89406D-C9DC-4399-B2D8-B4668268FCED}" srcOrd="0" destOrd="0" presId="urn:microsoft.com/office/officeart/2005/8/layout/process5"/>
    <dgm:cxn modelId="{9374B8F6-9C8A-48F8-81CD-70D6C8D0444A}" type="presOf" srcId="{D62DF5E9-E7E3-43B5-A90D-C74BB68DE5DE}" destId="{CAE36320-1811-44DE-A1ED-419DE82BD95E}" srcOrd="1" destOrd="0" presId="urn:microsoft.com/office/officeart/2005/8/layout/process5"/>
    <dgm:cxn modelId="{EAEA6E9F-FA74-4A62-B4DD-9F20249F81D1}" type="presOf" srcId="{97072EBE-4498-44C8-B1D3-E8ADFCE671D3}" destId="{04BCB63A-1FF1-46D6-BF82-2ADC978D541E}" srcOrd="0" destOrd="0" presId="urn:microsoft.com/office/officeart/2005/8/layout/process5"/>
    <dgm:cxn modelId="{F5916B3D-1D78-4A7C-AE9A-E9BE4A4510DE}" type="presOf" srcId="{BA1078B1-673A-49CC-9824-D3BDB250CECB}" destId="{9E805FA4-690D-4A68-A273-4EA88BCB6E6F}" srcOrd="0" destOrd="0" presId="urn:microsoft.com/office/officeart/2005/8/layout/process5"/>
    <dgm:cxn modelId="{7A166CD1-BABB-4B9B-82D2-53C0524E259F}" type="presOf" srcId="{C62E1072-7035-4D8C-8253-AC19D82B1084}" destId="{865A99CF-2764-45F1-A0BC-66CB87FE98F6}" srcOrd="0" destOrd="0" presId="urn:microsoft.com/office/officeart/2005/8/layout/process5"/>
    <dgm:cxn modelId="{9A4B1C8F-86C7-426F-B3F0-CB6AF60C7E72}" type="presOf" srcId="{089E7EC4-E25A-4D6D-8B48-555487437377}" destId="{55E2B7E5-D6B4-479F-9362-A97D9C8BAD0A}" srcOrd="0" destOrd="0" presId="urn:microsoft.com/office/officeart/2005/8/layout/process5"/>
    <dgm:cxn modelId="{0C33A38F-56DA-4FF5-BC1C-9310AD60F9C8}" type="presParOf" srcId="{04BCB63A-1FF1-46D6-BF82-2ADC978D541E}" destId="{47C30F89-CC2F-4526-93B6-A6E6DFB3748B}" srcOrd="0" destOrd="0" presId="urn:microsoft.com/office/officeart/2005/8/layout/process5"/>
    <dgm:cxn modelId="{7F6520B1-88BD-4435-9473-A3C1F36C4221}" type="presParOf" srcId="{04BCB63A-1FF1-46D6-BF82-2ADC978D541E}" destId="{6BE706E1-68AD-4BF3-A57A-19FB184876F9}" srcOrd="1" destOrd="0" presId="urn:microsoft.com/office/officeart/2005/8/layout/process5"/>
    <dgm:cxn modelId="{BAEDD6D0-9033-4B9A-A0D0-514860056F40}" type="presParOf" srcId="{6BE706E1-68AD-4BF3-A57A-19FB184876F9}" destId="{AD8C0109-E029-429C-81F5-75678F85F9AC}" srcOrd="0" destOrd="0" presId="urn:microsoft.com/office/officeart/2005/8/layout/process5"/>
    <dgm:cxn modelId="{29C74650-B896-4CED-A5CB-6F53F4B17F15}" type="presParOf" srcId="{04BCB63A-1FF1-46D6-BF82-2ADC978D541E}" destId="{6D89406D-C9DC-4399-B2D8-B4668268FCED}" srcOrd="2" destOrd="0" presId="urn:microsoft.com/office/officeart/2005/8/layout/process5"/>
    <dgm:cxn modelId="{B62072C5-6753-4B10-8F95-2D50D1E6E158}" type="presParOf" srcId="{04BCB63A-1FF1-46D6-BF82-2ADC978D541E}" destId="{AE7EAF22-7DD0-4CB3-A241-CE9118C1B059}" srcOrd="3" destOrd="0" presId="urn:microsoft.com/office/officeart/2005/8/layout/process5"/>
    <dgm:cxn modelId="{010574FE-A698-496A-B52D-ABB54EE42480}" type="presParOf" srcId="{AE7EAF22-7DD0-4CB3-A241-CE9118C1B059}" destId="{D84E6445-D99C-409C-81BC-4B05E9F05FE4}" srcOrd="0" destOrd="0" presId="urn:microsoft.com/office/officeart/2005/8/layout/process5"/>
    <dgm:cxn modelId="{198E2133-5B4D-45AF-A6B1-46E585A5D7B9}" type="presParOf" srcId="{04BCB63A-1FF1-46D6-BF82-2ADC978D541E}" destId="{C07F3833-6B3E-424A-A8B7-431A09550075}" srcOrd="4" destOrd="0" presId="urn:microsoft.com/office/officeart/2005/8/layout/process5"/>
    <dgm:cxn modelId="{B8CF1046-1CE3-454C-B8A0-21737E44FCAD}" type="presParOf" srcId="{04BCB63A-1FF1-46D6-BF82-2ADC978D541E}" destId="{865A99CF-2764-45F1-A0BC-66CB87FE98F6}" srcOrd="5" destOrd="0" presId="urn:microsoft.com/office/officeart/2005/8/layout/process5"/>
    <dgm:cxn modelId="{C49865A5-305B-4A99-8E27-B46D3E9B7E8B}" type="presParOf" srcId="{865A99CF-2764-45F1-A0BC-66CB87FE98F6}" destId="{034D8ECF-E310-4950-A738-A055B7A516AB}" srcOrd="0" destOrd="0" presId="urn:microsoft.com/office/officeart/2005/8/layout/process5"/>
    <dgm:cxn modelId="{D79FA37D-CCC1-4B2D-906E-8882D0E9DE72}" type="presParOf" srcId="{04BCB63A-1FF1-46D6-BF82-2ADC978D541E}" destId="{9E805FA4-690D-4A68-A273-4EA88BCB6E6F}" srcOrd="6" destOrd="0" presId="urn:microsoft.com/office/officeart/2005/8/layout/process5"/>
    <dgm:cxn modelId="{216F4C35-0A97-4B6C-A5DA-8C9F403BB009}" type="presParOf" srcId="{04BCB63A-1FF1-46D6-BF82-2ADC978D541E}" destId="{55E2B7E5-D6B4-479F-9362-A97D9C8BAD0A}" srcOrd="7" destOrd="0" presId="urn:microsoft.com/office/officeart/2005/8/layout/process5"/>
    <dgm:cxn modelId="{9FFF7110-02D6-4440-A9DB-59E1959ABC07}" type="presParOf" srcId="{55E2B7E5-D6B4-479F-9362-A97D9C8BAD0A}" destId="{9E012D3B-55F0-4B26-AC9B-CE23D000D427}" srcOrd="0" destOrd="0" presId="urn:microsoft.com/office/officeart/2005/8/layout/process5"/>
    <dgm:cxn modelId="{951451B7-399D-4CDD-B92B-5CFF2046DF31}" type="presParOf" srcId="{04BCB63A-1FF1-46D6-BF82-2ADC978D541E}" destId="{C172F0C8-284B-4CF2-9C38-3F5A62759D8E}" srcOrd="8" destOrd="0" presId="urn:microsoft.com/office/officeart/2005/8/layout/process5"/>
    <dgm:cxn modelId="{7CC12D19-A35B-44FC-BC24-B4AF717C6A85}" type="presParOf" srcId="{04BCB63A-1FF1-46D6-BF82-2ADC978D541E}" destId="{E16403D1-EBEA-4059-9CD3-132BBDA1C523}" srcOrd="9" destOrd="0" presId="urn:microsoft.com/office/officeart/2005/8/layout/process5"/>
    <dgm:cxn modelId="{4A14CD51-E3DF-4D46-9632-FD2061155FE6}" type="presParOf" srcId="{E16403D1-EBEA-4059-9CD3-132BBDA1C523}" destId="{CAE36320-1811-44DE-A1ED-419DE82BD95E}" srcOrd="0" destOrd="0" presId="urn:microsoft.com/office/officeart/2005/8/layout/process5"/>
    <dgm:cxn modelId="{EE7F0350-F046-498E-BB78-52DFCB308468}" type="presParOf" srcId="{04BCB63A-1FF1-46D6-BF82-2ADC978D541E}" destId="{3D7D4587-7A45-43FE-B99D-57990BDBD369}" srcOrd="10" destOrd="0" presId="urn:microsoft.com/office/officeart/2005/8/layout/process5"/>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C4918-0E74-4FEB-A174-81EC99BABDFB}" type="doc">
      <dgm:prSet loTypeId="urn:microsoft.com/office/officeart/2017/3/layout/DropPinTimeline" loCatId="process" qsTypeId="urn:microsoft.com/office/officeart/2005/8/quickstyle/simple1" qsCatId="simple" csTypeId="urn:microsoft.com/office/officeart/2005/8/colors/accent2_2" csCatId="accent2" phldr="1"/>
      <dgm:spPr/>
      <dgm:t>
        <a:bodyPr/>
        <a:lstStyle/>
        <a:p>
          <a:endParaRPr lang="en-US"/>
        </a:p>
      </dgm:t>
    </dgm:pt>
    <dgm:pt modelId="{E5970024-F650-4470-81A8-9321C9E9C289}">
      <dgm:prSet custT="1"/>
      <dgm:spPr/>
      <dgm:t>
        <a:bodyPr/>
        <a:lstStyle/>
        <a:p>
          <a:pPr>
            <a:defRPr b="1"/>
          </a:pPr>
          <a:r>
            <a:rPr lang="en-US" sz="2400"/>
            <a:t>15 Dec. 2023</a:t>
          </a:r>
        </a:p>
      </dgm:t>
    </dgm:pt>
    <dgm:pt modelId="{D5F9CFAD-94A3-49A3-8434-C04843BC1FB5}" type="parTrans" cxnId="{AB19C576-BE2C-46EE-A910-B78BB7BDCE25}">
      <dgm:prSet/>
      <dgm:spPr/>
      <dgm:t>
        <a:bodyPr/>
        <a:lstStyle/>
        <a:p>
          <a:endParaRPr lang="en-US" sz="2000"/>
        </a:p>
      </dgm:t>
    </dgm:pt>
    <dgm:pt modelId="{B7CD8390-4B7F-43CC-9C4E-7FC8328E60CF}" type="sibTrans" cxnId="{AB19C576-BE2C-46EE-A910-B78BB7BDCE25}">
      <dgm:prSet/>
      <dgm:spPr/>
      <dgm:t>
        <a:bodyPr/>
        <a:lstStyle/>
        <a:p>
          <a:endParaRPr lang="en-US" sz="2000"/>
        </a:p>
      </dgm:t>
    </dgm:pt>
    <dgm:pt modelId="{F89E14F8-B83A-4C89-A11D-B610B24661BB}">
      <dgm:prSet custT="1"/>
      <dgm:spPr/>
      <dgm:t>
        <a:bodyPr/>
        <a:lstStyle/>
        <a:p>
          <a:r>
            <a:rPr lang="en-US" sz="1800" dirty="0"/>
            <a:t>Land Permit of </a:t>
          </a:r>
          <a:r>
            <a:rPr lang="en-US" sz="1800" dirty="0" err="1"/>
            <a:t>Mirik</a:t>
          </a:r>
          <a:r>
            <a:rPr lang="en-US" sz="1800" dirty="0"/>
            <a:t> Hydropower Plant</a:t>
          </a:r>
        </a:p>
      </dgm:t>
    </dgm:pt>
    <dgm:pt modelId="{BBC4B153-1116-4A21-AC2E-620017502BF8}" type="parTrans" cxnId="{AA598466-2940-4C52-A1AB-5CDD2FA0E938}">
      <dgm:prSet/>
      <dgm:spPr/>
      <dgm:t>
        <a:bodyPr/>
        <a:lstStyle/>
        <a:p>
          <a:endParaRPr lang="en-US" sz="2000"/>
        </a:p>
      </dgm:t>
    </dgm:pt>
    <dgm:pt modelId="{0430AFB6-A974-42B9-B06A-0B4482C74637}" type="sibTrans" cxnId="{AA598466-2940-4C52-A1AB-5CDD2FA0E938}">
      <dgm:prSet/>
      <dgm:spPr/>
      <dgm:t>
        <a:bodyPr/>
        <a:lstStyle/>
        <a:p>
          <a:endParaRPr lang="en-US" sz="2000"/>
        </a:p>
      </dgm:t>
    </dgm:pt>
    <dgm:pt modelId="{80D0F9CA-7637-4EE6-B783-9EA9F5367F1C}">
      <dgm:prSet custT="1"/>
      <dgm:spPr/>
      <dgm:t>
        <a:bodyPr/>
        <a:lstStyle/>
        <a:p>
          <a:pPr>
            <a:defRPr b="1"/>
          </a:pPr>
          <a:r>
            <a:rPr lang="en-US" sz="2400"/>
            <a:t>25 Dec. 2023</a:t>
          </a:r>
        </a:p>
      </dgm:t>
    </dgm:pt>
    <dgm:pt modelId="{3245DD3C-5655-4FBB-94DF-7B1271064E10}" type="parTrans" cxnId="{D540C9C6-7AD4-44F8-ABDE-2A8175CBA7EC}">
      <dgm:prSet/>
      <dgm:spPr/>
      <dgm:t>
        <a:bodyPr/>
        <a:lstStyle/>
        <a:p>
          <a:endParaRPr lang="en-US" sz="2000"/>
        </a:p>
      </dgm:t>
    </dgm:pt>
    <dgm:pt modelId="{032C7871-2203-4956-B878-BB5DAFF9BD93}" type="sibTrans" cxnId="{D540C9C6-7AD4-44F8-ABDE-2A8175CBA7EC}">
      <dgm:prSet/>
      <dgm:spPr/>
      <dgm:t>
        <a:bodyPr/>
        <a:lstStyle/>
        <a:p>
          <a:endParaRPr lang="en-US" sz="2000"/>
        </a:p>
      </dgm:t>
    </dgm:pt>
    <dgm:pt modelId="{152D9EFB-9390-4B56-AC10-E25DD51BE97E}">
      <dgm:prSet custT="1"/>
      <dgm:spPr/>
      <dgm:t>
        <a:bodyPr/>
        <a:lstStyle/>
        <a:p>
          <a:r>
            <a:rPr lang="en-US" sz="1800"/>
            <a:t>Land Permit of Garigishlag Hydropower Plant</a:t>
          </a:r>
        </a:p>
      </dgm:t>
    </dgm:pt>
    <dgm:pt modelId="{5FDB578E-72D0-498F-9F65-739132F88A90}" type="parTrans" cxnId="{56CFFAC9-279F-4C10-822F-71E5614B3823}">
      <dgm:prSet/>
      <dgm:spPr/>
      <dgm:t>
        <a:bodyPr/>
        <a:lstStyle/>
        <a:p>
          <a:endParaRPr lang="en-US" sz="2000"/>
        </a:p>
      </dgm:t>
    </dgm:pt>
    <dgm:pt modelId="{0901B429-FFAC-4564-95E7-9C51B53F740A}" type="sibTrans" cxnId="{56CFFAC9-279F-4C10-822F-71E5614B3823}">
      <dgm:prSet/>
      <dgm:spPr/>
      <dgm:t>
        <a:bodyPr/>
        <a:lstStyle/>
        <a:p>
          <a:endParaRPr lang="en-US" sz="2000"/>
        </a:p>
      </dgm:t>
    </dgm:pt>
    <dgm:pt modelId="{4A785718-11A7-41F9-86D9-6F1C336318CE}">
      <dgm:prSet custT="1"/>
      <dgm:spPr/>
      <dgm:t>
        <a:bodyPr/>
        <a:lstStyle/>
        <a:p>
          <a:pPr>
            <a:defRPr b="1"/>
          </a:pPr>
          <a:r>
            <a:rPr lang="en-US" sz="2400" dirty="0"/>
            <a:t>27 Mar. 2024</a:t>
          </a:r>
        </a:p>
      </dgm:t>
    </dgm:pt>
    <dgm:pt modelId="{53E392EF-0F59-4A3B-A7C7-4FA8FEEA1941}" type="parTrans" cxnId="{2C76E65B-CE95-425F-891A-F14EB2C5898C}">
      <dgm:prSet/>
      <dgm:spPr/>
      <dgm:t>
        <a:bodyPr/>
        <a:lstStyle/>
        <a:p>
          <a:endParaRPr lang="en-US" sz="2000"/>
        </a:p>
      </dgm:t>
    </dgm:pt>
    <dgm:pt modelId="{9370A43C-AAB7-4D9D-9911-336FA562468A}" type="sibTrans" cxnId="{2C76E65B-CE95-425F-891A-F14EB2C5898C}">
      <dgm:prSet/>
      <dgm:spPr/>
      <dgm:t>
        <a:bodyPr/>
        <a:lstStyle/>
        <a:p>
          <a:endParaRPr lang="en-US" sz="2000"/>
        </a:p>
      </dgm:t>
    </dgm:pt>
    <dgm:pt modelId="{E541A2F9-1946-45A5-8CE3-047CEC3B4118}">
      <dgm:prSet custT="1"/>
      <dgm:spPr/>
      <dgm:t>
        <a:bodyPr/>
        <a:lstStyle/>
        <a:p>
          <a:r>
            <a:rPr lang="en-US" sz="1800" dirty="0"/>
            <a:t>Commissioning of </a:t>
          </a:r>
          <a:r>
            <a:rPr lang="en-US" sz="1800" dirty="0" err="1"/>
            <a:t>Mirik</a:t>
          </a:r>
          <a:r>
            <a:rPr lang="en-US" sz="1800" dirty="0"/>
            <a:t> Hydropower Plant</a:t>
          </a:r>
        </a:p>
      </dgm:t>
    </dgm:pt>
    <dgm:pt modelId="{5766D3C6-3D4C-4997-A521-A00C32DFA938}" type="parTrans" cxnId="{7B1A3451-AD69-4E3B-942F-367C83E4F6BC}">
      <dgm:prSet/>
      <dgm:spPr/>
      <dgm:t>
        <a:bodyPr/>
        <a:lstStyle/>
        <a:p>
          <a:endParaRPr lang="en-US" sz="2000"/>
        </a:p>
      </dgm:t>
    </dgm:pt>
    <dgm:pt modelId="{DD8EC3E9-ED88-463A-B174-98F967B993A7}" type="sibTrans" cxnId="{7B1A3451-AD69-4E3B-942F-367C83E4F6BC}">
      <dgm:prSet/>
      <dgm:spPr/>
      <dgm:t>
        <a:bodyPr/>
        <a:lstStyle/>
        <a:p>
          <a:endParaRPr lang="en-US" sz="2000"/>
        </a:p>
      </dgm:t>
    </dgm:pt>
    <dgm:pt modelId="{FD6A0E22-4BC0-46C5-BF4E-7ADD4DA792CF}">
      <dgm:prSet custT="1"/>
      <dgm:spPr/>
      <dgm:t>
        <a:bodyPr/>
        <a:lstStyle/>
        <a:p>
          <a:pPr>
            <a:defRPr b="1"/>
          </a:pPr>
          <a:r>
            <a:rPr lang="en-US" sz="2400"/>
            <a:t>28 Mar. 2024</a:t>
          </a:r>
        </a:p>
      </dgm:t>
    </dgm:pt>
    <dgm:pt modelId="{760370E9-59BB-47F0-8A9E-2A39D57741A6}" type="parTrans" cxnId="{B750B8C6-FB36-4165-8445-C62733B63A57}">
      <dgm:prSet/>
      <dgm:spPr/>
      <dgm:t>
        <a:bodyPr/>
        <a:lstStyle/>
        <a:p>
          <a:endParaRPr lang="en-US" sz="2000"/>
        </a:p>
      </dgm:t>
    </dgm:pt>
    <dgm:pt modelId="{BCE72E4D-9973-4443-A532-73E477DF8002}" type="sibTrans" cxnId="{B750B8C6-FB36-4165-8445-C62733B63A57}">
      <dgm:prSet/>
      <dgm:spPr/>
      <dgm:t>
        <a:bodyPr/>
        <a:lstStyle/>
        <a:p>
          <a:endParaRPr lang="en-US" sz="2000"/>
        </a:p>
      </dgm:t>
    </dgm:pt>
    <dgm:pt modelId="{CEC020AC-12FD-401F-A0CA-47620F006595}">
      <dgm:prSet custT="1"/>
      <dgm:spPr/>
      <dgm:t>
        <a:bodyPr/>
        <a:lstStyle/>
        <a:p>
          <a:r>
            <a:rPr lang="en-US" sz="1800"/>
            <a:t>Commissioning of Garigishlag Hydropower Plant</a:t>
          </a:r>
        </a:p>
      </dgm:t>
    </dgm:pt>
    <dgm:pt modelId="{DF5AF893-9E87-4EDC-9835-AC54745B11CD}" type="parTrans" cxnId="{1A1425D2-1D7F-4658-9A71-A18D378BB80E}">
      <dgm:prSet/>
      <dgm:spPr/>
      <dgm:t>
        <a:bodyPr/>
        <a:lstStyle/>
        <a:p>
          <a:endParaRPr lang="en-US" sz="2000"/>
        </a:p>
      </dgm:t>
    </dgm:pt>
    <dgm:pt modelId="{4BCA7364-E113-49E7-A6B8-3906B028EF3F}" type="sibTrans" cxnId="{1A1425D2-1D7F-4658-9A71-A18D378BB80E}">
      <dgm:prSet/>
      <dgm:spPr/>
      <dgm:t>
        <a:bodyPr/>
        <a:lstStyle/>
        <a:p>
          <a:endParaRPr lang="en-US" sz="2000"/>
        </a:p>
      </dgm:t>
    </dgm:pt>
    <dgm:pt modelId="{383482EE-421F-450E-A188-C2B971E41E7B}">
      <dgm:prSet custT="1"/>
      <dgm:spPr/>
      <dgm:t>
        <a:bodyPr/>
        <a:lstStyle/>
        <a:p>
          <a:pPr>
            <a:defRPr b="1"/>
          </a:pPr>
          <a:r>
            <a:rPr lang="en-US" sz="2400" dirty="0"/>
            <a:t>15 Apr. 2025</a:t>
          </a:r>
        </a:p>
      </dgm:t>
    </dgm:pt>
    <dgm:pt modelId="{C570D97A-35AE-4FB7-A2D4-06E9694992FB}" type="parTrans" cxnId="{B0833023-A792-4661-96FC-D4EE824B7EF5}">
      <dgm:prSet/>
      <dgm:spPr/>
      <dgm:t>
        <a:bodyPr/>
        <a:lstStyle/>
        <a:p>
          <a:endParaRPr lang="en-US" sz="2000"/>
        </a:p>
      </dgm:t>
    </dgm:pt>
    <dgm:pt modelId="{185F4447-2E1E-4D05-BDBB-B6D0F6A285B6}" type="sibTrans" cxnId="{B0833023-A792-4661-96FC-D4EE824B7EF5}">
      <dgm:prSet/>
      <dgm:spPr/>
      <dgm:t>
        <a:bodyPr/>
        <a:lstStyle/>
        <a:p>
          <a:endParaRPr lang="en-US" sz="2000"/>
        </a:p>
      </dgm:t>
    </dgm:pt>
    <dgm:pt modelId="{31F9A366-32C0-48ED-82D0-07B4F0808EF4}">
      <dgm:prSet custT="1"/>
      <dgm:spPr/>
      <dgm:t>
        <a:bodyPr/>
        <a:lstStyle/>
        <a:p>
          <a:r>
            <a:rPr lang="en-US" sz="1800"/>
            <a:t>Stakeholder Consultation Meeting</a:t>
          </a:r>
        </a:p>
      </dgm:t>
    </dgm:pt>
    <dgm:pt modelId="{D35E7932-84B5-45BD-9B57-35C7AE2DBA70}" type="parTrans" cxnId="{BFDCF4F5-FD1E-4060-B5F0-C348A4C96192}">
      <dgm:prSet/>
      <dgm:spPr/>
      <dgm:t>
        <a:bodyPr/>
        <a:lstStyle/>
        <a:p>
          <a:endParaRPr lang="en-US" sz="2000"/>
        </a:p>
      </dgm:t>
    </dgm:pt>
    <dgm:pt modelId="{C4D8A1D6-0B89-46A9-996D-556ACC0E0CBD}" type="sibTrans" cxnId="{BFDCF4F5-FD1E-4060-B5F0-C348A4C96192}">
      <dgm:prSet/>
      <dgm:spPr/>
      <dgm:t>
        <a:bodyPr/>
        <a:lstStyle/>
        <a:p>
          <a:endParaRPr lang="en-US" sz="2000"/>
        </a:p>
      </dgm:t>
    </dgm:pt>
    <dgm:pt modelId="{6EAD6B66-4D06-47D3-895B-7773696FDA5D}" type="pres">
      <dgm:prSet presAssocID="{94CC4918-0E74-4FEB-A174-81EC99BABDFB}" presName="root" presStyleCnt="0">
        <dgm:presLayoutVars>
          <dgm:chMax/>
          <dgm:chPref/>
          <dgm:animLvl val="lvl"/>
        </dgm:presLayoutVars>
      </dgm:prSet>
      <dgm:spPr/>
      <dgm:t>
        <a:bodyPr/>
        <a:lstStyle/>
        <a:p>
          <a:endParaRPr lang="ru-RU"/>
        </a:p>
      </dgm:t>
    </dgm:pt>
    <dgm:pt modelId="{515BD2BF-605E-4420-A01E-DB7C41C25A84}" type="pres">
      <dgm:prSet presAssocID="{94CC4918-0E74-4FEB-A174-81EC99BABDFB}"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670FDDD-B888-4CC3-A430-FEBDAAD5600B}" type="pres">
      <dgm:prSet presAssocID="{94CC4918-0E74-4FEB-A174-81EC99BABDFB}" presName="nodes" presStyleCnt="0">
        <dgm:presLayoutVars>
          <dgm:chMax/>
          <dgm:chPref/>
          <dgm:animLvl val="lvl"/>
        </dgm:presLayoutVars>
      </dgm:prSet>
      <dgm:spPr/>
    </dgm:pt>
    <dgm:pt modelId="{A6A28AA3-6552-4EBB-8327-4A92195A23F2}" type="pres">
      <dgm:prSet presAssocID="{E5970024-F650-4470-81A8-9321C9E9C289}" presName="composite" presStyleCnt="0"/>
      <dgm:spPr/>
    </dgm:pt>
    <dgm:pt modelId="{4E498D67-01C3-4C79-9CE3-873B58397E0E}" type="pres">
      <dgm:prSet presAssocID="{E5970024-F650-4470-81A8-9321C9E9C289}"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5DFBF2E-FB44-48E6-82F6-E2B3DCA1D432}" type="pres">
      <dgm:prSet presAssocID="{E5970024-F650-4470-81A8-9321C9E9C289}" presName="DropPinPlaceHolder" presStyleCnt="0"/>
      <dgm:spPr/>
    </dgm:pt>
    <dgm:pt modelId="{139AF79E-6F3E-4315-98F0-E16EF70C446A}" type="pres">
      <dgm:prSet presAssocID="{E5970024-F650-4470-81A8-9321C9E9C289}" presName="DropPin" presStyleLbl="alignNode1" presStyleIdx="0" presStyleCnt="5"/>
      <dgm:spPr/>
    </dgm:pt>
    <dgm:pt modelId="{17CA9051-106A-4E42-86C9-C0E70E1457F0}" type="pres">
      <dgm:prSet presAssocID="{E5970024-F650-4470-81A8-9321C9E9C289}" presName="Ellipse" presStyleLbl="fgAcc1" presStyleIdx="1" presStyleCnt="6"/>
      <dgm:spPr>
        <a:solidFill>
          <a:schemeClr val="lt1">
            <a:alpha val="90000"/>
            <a:hueOff val="0"/>
            <a:satOff val="0"/>
            <a:lumOff val="0"/>
            <a:alphaOff val="0"/>
          </a:schemeClr>
        </a:solidFill>
        <a:ln w="19050" cap="flat" cmpd="sng" algn="ctr">
          <a:noFill/>
          <a:prstDash val="solid"/>
          <a:miter lim="800000"/>
        </a:ln>
        <a:effectLst/>
      </dgm:spPr>
    </dgm:pt>
    <dgm:pt modelId="{F535AA6E-AFA3-45EB-BAB3-EA5F281D03B6}" type="pres">
      <dgm:prSet presAssocID="{E5970024-F650-4470-81A8-9321C9E9C289}" presName="L2TextContainer" presStyleLbl="revTx" presStyleIdx="0" presStyleCnt="10">
        <dgm:presLayoutVars>
          <dgm:bulletEnabled val="1"/>
        </dgm:presLayoutVars>
      </dgm:prSet>
      <dgm:spPr/>
      <dgm:t>
        <a:bodyPr/>
        <a:lstStyle/>
        <a:p>
          <a:endParaRPr lang="ru-RU"/>
        </a:p>
      </dgm:t>
    </dgm:pt>
    <dgm:pt modelId="{CC0E9FCA-7B05-4231-8B63-DFFD7AC9E65F}" type="pres">
      <dgm:prSet presAssocID="{E5970024-F650-4470-81A8-9321C9E9C289}" presName="L1TextContainer" presStyleLbl="revTx" presStyleIdx="1" presStyleCnt="10">
        <dgm:presLayoutVars>
          <dgm:chMax val="1"/>
          <dgm:chPref val="1"/>
          <dgm:bulletEnabled val="1"/>
        </dgm:presLayoutVars>
      </dgm:prSet>
      <dgm:spPr/>
      <dgm:t>
        <a:bodyPr/>
        <a:lstStyle/>
        <a:p>
          <a:endParaRPr lang="ru-RU"/>
        </a:p>
      </dgm:t>
    </dgm:pt>
    <dgm:pt modelId="{8187104D-0D91-4CC4-A4F3-D485D88B7D9D}" type="pres">
      <dgm:prSet presAssocID="{E5970024-F650-4470-81A8-9321C9E9C289}"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D2A29BD3-BEF6-43D5-B1BE-62D69552C8B2}" type="pres">
      <dgm:prSet presAssocID="{E5970024-F650-4470-81A8-9321C9E9C289}" presName="EmptyPlaceHolder" presStyleCnt="0"/>
      <dgm:spPr/>
    </dgm:pt>
    <dgm:pt modelId="{009C2B27-21AE-455C-A1F5-A3D0078761D4}" type="pres">
      <dgm:prSet presAssocID="{B7CD8390-4B7F-43CC-9C4E-7FC8328E60CF}" presName="spaceBetweenRectangles" presStyleCnt="0"/>
      <dgm:spPr/>
    </dgm:pt>
    <dgm:pt modelId="{79363CD3-9E3B-4787-9882-255154D442E9}" type="pres">
      <dgm:prSet presAssocID="{80D0F9CA-7637-4EE6-B783-9EA9F5367F1C}" presName="composite" presStyleCnt="0"/>
      <dgm:spPr/>
    </dgm:pt>
    <dgm:pt modelId="{5B2A417C-301A-401D-9B3C-F8C5E80AD5D3}" type="pres">
      <dgm:prSet presAssocID="{80D0F9CA-7637-4EE6-B783-9EA9F5367F1C}" presName="ConnectorPoint" presStyleLbl="lnNode1" presStyleIdx="1"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60F91E9-FF89-415F-8CD2-D4673D8038AE}" type="pres">
      <dgm:prSet presAssocID="{80D0F9CA-7637-4EE6-B783-9EA9F5367F1C}" presName="DropPinPlaceHolder" presStyleCnt="0"/>
      <dgm:spPr/>
    </dgm:pt>
    <dgm:pt modelId="{09EBD6D5-3829-4C84-96F0-D1AA971DCDEE}" type="pres">
      <dgm:prSet presAssocID="{80D0F9CA-7637-4EE6-B783-9EA9F5367F1C}" presName="DropPin" presStyleLbl="alignNode1" presStyleIdx="1" presStyleCnt="5"/>
      <dgm:spPr/>
    </dgm:pt>
    <dgm:pt modelId="{036A1185-37A3-4E2D-B778-8D10FED75222}" type="pres">
      <dgm:prSet presAssocID="{80D0F9CA-7637-4EE6-B783-9EA9F5367F1C}" presName="Ellipse" presStyleLbl="fgAcc1" presStyleIdx="2" presStyleCnt="6"/>
      <dgm:spPr>
        <a:solidFill>
          <a:schemeClr val="lt1">
            <a:alpha val="90000"/>
            <a:hueOff val="0"/>
            <a:satOff val="0"/>
            <a:lumOff val="0"/>
            <a:alphaOff val="0"/>
          </a:schemeClr>
        </a:solidFill>
        <a:ln w="19050" cap="flat" cmpd="sng" algn="ctr">
          <a:noFill/>
          <a:prstDash val="solid"/>
          <a:miter lim="800000"/>
        </a:ln>
        <a:effectLst/>
      </dgm:spPr>
    </dgm:pt>
    <dgm:pt modelId="{FB23106D-5AA5-4D62-B31E-76EA2B830BAB}" type="pres">
      <dgm:prSet presAssocID="{80D0F9CA-7637-4EE6-B783-9EA9F5367F1C}" presName="L2TextContainer" presStyleLbl="revTx" presStyleIdx="2" presStyleCnt="10">
        <dgm:presLayoutVars>
          <dgm:bulletEnabled val="1"/>
        </dgm:presLayoutVars>
      </dgm:prSet>
      <dgm:spPr/>
      <dgm:t>
        <a:bodyPr/>
        <a:lstStyle/>
        <a:p>
          <a:endParaRPr lang="ru-RU"/>
        </a:p>
      </dgm:t>
    </dgm:pt>
    <dgm:pt modelId="{10435CFD-0F0A-433E-B55E-F70D82A6E6A6}" type="pres">
      <dgm:prSet presAssocID="{80D0F9CA-7637-4EE6-B783-9EA9F5367F1C}" presName="L1TextContainer" presStyleLbl="revTx" presStyleIdx="3" presStyleCnt="10">
        <dgm:presLayoutVars>
          <dgm:chMax val="1"/>
          <dgm:chPref val="1"/>
          <dgm:bulletEnabled val="1"/>
        </dgm:presLayoutVars>
      </dgm:prSet>
      <dgm:spPr/>
      <dgm:t>
        <a:bodyPr/>
        <a:lstStyle/>
        <a:p>
          <a:endParaRPr lang="ru-RU"/>
        </a:p>
      </dgm:t>
    </dgm:pt>
    <dgm:pt modelId="{BA89EB56-0651-4471-ACD2-097C7B8A9B82}" type="pres">
      <dgm:prSet presAssocID="{80D0F9CA-7637-4EE6-B783-9EA9F5367F1C}" presName="ConnectLine" presStyleLbl="sibTrans1D1" presStyleIdx="1" presStyleCnt="5"/>
      <dgm:spPr>
        <a:noFill/>
        <a:ln w="12700" cap="flat" cmpd="sng" algn="ctr">
          <a:solidFill>
            <a:schemeClr val="accent2">
              <a:hueOff val="0"/>
              <a:satOff val="0"/>
              <a:lumOff val="0"/>
              <a:alphaOff val="0"/>
            </a:schemeClr>
          </a:solidFill>
          <a:prstDash val="dash"/>
          <a:miter lim="800000"/>
        </a:ln>
        <a:effectLst/>
      </dgm:spPr>
    </dgm:pt>
    <dgm:pt modelId="{AD5F7456-C47A-4F45-A410-CD29F308BBD0}" type="pres">
      <dgm:prSet presAssocID="{80D0F9CA-7637-4EE6-B783-9EA9F5367F1C}" presName="EmptyPlaceHolder" presStyleCnt="0"/>
      <dgm:spPr/>
    </dgm:pt>
    <dgm:pt modelId="{3BC6A616-7253-4C7E-8476-801A66158DDF}" type="pres">
      <dgm:prSet presAssocID="{032C7871-2203-4956-B878-BB5DAFF9BD93}" presName="spaceBetweenRectangles" presStyleCnt="0"/>
      <dgm:spPr/>
    </dgm:pt>
    <dgm:pt modelId="{E687586E-6E36-436D-9475-0E055314F7F1}" type="pres">
      <dgm:prSet presAssocID="{4A785718-11A7-41F9-86D9-6F1C336318CE}" presName="composite" presStyleCnt="0"/>
      <dgm:spPr/>
    </dgm:pt>
    <dgm:pt modelId="{91643C99-BD1E-4316-9AEC-84BAD8739E72}" type="pres">
      <dgm:prSet presAssocID="{4A785718-11A7-41F9-86D9-6F1C336318CE}" presName="ConnectorPoint" presStyleLbl="lnNode1" presStyleIdx="2"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63C968A-0898-4D68-9696-F167E7D66114}" type="pres">
      <dgm:prSet presAssocID="{4A785718-11A7-41F9-86D9-6F1C336318CE}" presName="DropPinPlaceHolder" presStyleCnt="0"/>
      <dgm:spPr/>
    </dgm:pt>
    <dgm:pt modelId="{F942B241-7375-4C1C-B88D-3D2131CF2498}" type="pres">
      <dgm:prSet presAssocID="{4A785718-11A7-41F9-86D9-6F1C336318CE}" presName="DropPin" presStyleLbl="alignNode1" presStyleIdx="2" presStyleCnt="5"/>
      <dgm:spPr/>
    </dgm:pt>
    <dgm:pt modelId="{5A3139E4-3B48-4514-8D0D-ACE3AB53AE70}" type="pres">
      <dgm:prSet presAssocID="{4A785718-11A7-41F9-86D9-6F1C336318CE}" presName="Ellipse" presStyleLbl="fgAcc1" presStyleIdx="3" presStyleCnt="6"/>
      <dgm:spPr>
        <a:solidFill>
          <a:schemeClr val="lt1">
            <a:alpha val="90000"/>
            <a:hueOff val="0"/>
            <a:satOff val="0"/>
            <a:lumOff val="0"/>
            <a:alphaOff val="0"/>
          </a:schemeClr>
        </a:solidFill>
        <a:ln w="19050" cap="flat" cmpd="sng" algn="ctr">
          <a:noFill/>
          <a:prstDash val="solid"/>
          <a:miter lim="800000"/>
        </a:ln>
        <a:effectLst/>
      </dgm:spPr>
    </dgm:pt>
    <dgm:pt modelId="{CD5805A4-B2E9-4CAF-A866-4B06908FD4BF}" type="pres">
      <dgm:prSet presAssocID="{4A785718-11A7-41F9-86D9-6F1C336318CE}" presName="L2TextContainer" presStyleLbl="revTx" presStyleIdx="4" presStyleCnt="10">
        <dgm:presLayoutVars>
          <dgm:bulletEnabled val="1"/>
        </dgm:presLayoutVars>
      </dgm:prSet>
      <dgm:spPr/>
      <dgm:t>
        <a:bodyPr/>
        <a:lstStyle/>
        <a:p>
          <a:endParaRPr lang="ru-RU"/>
        </a:p>
      </dgm:t>
    </dgm:pt>
    <dgm:pt modelId="{35559F50-E366-43DE-9FB0-BE98C0493C8E}" type="pres">
      <dgm:prSet presAssocID="{4A785718-11A7-41F9-86D9-6F1C336318CE}" presName="L1TextContainer" presStyleLbl="revTx" presStyleIdx="5" presStyleCnt="10">
        <dgm:presLayoutVars>
          <dgm:chMax val="1"/>
          <dgm:chPref val="1"/>
          <dgm:bulletEnabled val="1"/>
        </dgm:presLayoutVars>
      </dgm:prSet>
      <dgm:spPr/>
      <dgm:t>
        <a:bodyPr/>
        <a:lstStyle/>
        <a:p>
          <a:endParaRPr lang="ru-RU"/>
        </a:p>
      </dgm:t>
    </dgm:pt>
    <dgm:pt modelId="{BD408404-6312-4AAA-B8FB-71405B38C31B}" type="pres">
      <dgm:prSet presAssocID="{4A785718-11A7-41F9-86D9-6F1C336318CE}" presName="ConnectLine" presStyleLbl="sibTrans1D1" presStyleIdx="2" presStyleCnt="5"/>
      <dgm:spPr>
        <a:noFill/>
        <a:ln w="12700" cap="flat" cmpd="sng" algn="ctr">
          <a:solidFill>
            <a:schemeClr val="accent2">
              <a:hueOff val="0"/>
              <a:satOff val="0"/>
              <a:lumOff val="0"/>
              <a:alphaOff val="0"/>
            </a:schemeClr>
          </a:solidFill>
          <a:prstDash val="dash"/>
          <a:miter lim="800000"/>
        </a:ln>
        <a:effectLst/>
      </dgm:spPr>
    </dgm:pt>
    <dgm:pt modelId="{A3C902DB-438A-49BA-BF8E-1F00D6B20997}" type="pres">
      <dgm:prSet presAssocID="{4A785718-11A7-41F9-86D9-6F1C336318CE}" presName="EmptyPlaceHolder" presStyleCnt="0"/>
      <dgm:spPr/>
    </dgm:pt>
    <dgm:pt modelId="{E14B8F71-4887-4A6C-9EA8-E8ACBA6FE44A}" type="pres">
      <dgm:prSet presAssocID="{9370A43C-AAB7-4D9D-9911-336FA562468A}" presName="spaceBetweenRectangles" presStyleCnt="0"/>
      <dgm:spPr/>
    </dgm:pt>
    <dgm:pt modelId="{DC2F6F90-EC94-4C55-896A-DCC45CEEA9B3}" type="pres">
      <dgm:prSet presAssocID="{FD6A0E22-4BC0-46C5-BF4E-7ADD4DA792CF}" presName="composite" presStyleCnt="0"/>
      <dgm:spPr/>
    </dgm:pt>
    <dgm:pt modelId="{A0EE7229-97CD-491F-B3D6-87567FCD5630}" type="pres">
      <dgm:prSet presAssocID="{FD6A0E22-4BC0-46C5-BF4E-7ADD4DA792CF}" presName="ConnectorPoint" presStyleLbl="lnNode1" presStyleIdx="3"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081E02D-880A-4102-A7A8-A1D72ED62996}" type="pres">
      <dgm:prSet presAssocID="{FD6A0E22-4BC0-46C5-BF4E-7ADD4DA792CF}" presName="DropPinPlaceHolder" presStyleCnt="0"/>
      <dgm:spPr/>
    </dgm:pt>
    <dgm:pt modelId="{98845DFB-B8C8-4A44-BE1F-21D3E52147E2}" type="pres">
      <dgm:prSet presAssocID="{FD6A0E22-4BC0-46C5-BF4E-7ADD4DA792CF}" presName="DropPin" presStyleLbl="alignNode1" presStyleIdx="3" presStyleCnt="5"/>
      <dgm:spPr/>
    </dgm:pt>
    <dgm:pt modelId="{B46EF926-13DA-468A-824D-733AC3E62A5A}" type="pres">
      <dgm:prSet presAssocID="{FD6A0E22-4BC0-46C5-BF4E-7ADD4DA792CF}" presName="Ellipse" presStyleLbl="fgAcc1" presStyleIdx="4" presStyleCnt="6"/>
      <dgm:spPr>
        <a:solidFill>
          <a:schemeClr val="lt1">
            <a:alpha val="90000"/>
            <a:hueOff val="0"/>
            <a:satOff val="0"/>
            <a:lumOff val="0"/>
            <a:alphaOff val="0"/>
          </a:schemeClr>
        </a:solidFill>
        <a:ln w="19050" cap="flat" cmpd="sng" algn="ctr">
          <a:noFill/>
          <a:prstDash val="solid"/>
          <a:miter lim="800000"/>
        </a:ln>
        <a:effectLst/>
      </dgm:spPr>
    </dgm:pt>
    <dgm:pt modelId="{6DFA81B8-8703-4688-BD5B-C2B6CA60037B}" type="pres">
      <dgm:prSet presAssocID="{FD6A0E22-4BC0-46C5-BF4E-7ADD4DA792CF}" presName="L2TextContainer" presStyleLbl="revTx" presStyleIdx="6" presStyleCnt="10">
        <dgm:presLayoutVars>
          <dgm:bulletEnabled val="1"/>
        </dgm:presLayoutVars>
      </dgm:prSet>
      <dgm:spPr/>
      <dgm:t>
        <a:bodyPr/>
        <a:lstStyle/>
        <a:p>
          <a:endParaRPr lang="ru-RU"/>
        </a:p>
      </dgm:t>
    </dgm:pt>
    <dgm:pt modelId="{25CFD4CC-CBAC-407E-A12B-44A69611391A}" type="pres">
      <dgm:prSet presAssocID="{FD6A0E22-4BC0-46C5-BF4E-7ADD4DA792CF}" presName="L1TextContainer" presStyleLbl="revTx" presStyleIdx="7" presStyleCnt="10">
        <dgm:presLayoutVars>
          <dgm:chMax val="1"/>
          <dgm:chPref val="1"/>
          <dgm:bulletEnabled val="1"/>
        </dgm:presLayoutVars>
      </dgm:prSet>
      <dgm:spPr/>
      <dgm:t>
        <a:bodyPr/>
        <a:lstStyle/>
        <a:p>
          <a:endParaRPr lang="ru-RU"/>
        </a:p>
      </dgm:t>
    </dgm:pt>
    <dgm:pt modelId="{6F20193F-60F8-474A-B784-94B22123C854}" type="pres">
      <dgm:prSet presAssocID="{FD6A0E22-4BC0-46C5-BF4E-7ADD4DA792CF}" presName="ConnectLine" presStyleLbl="sibTrans1D1" presStyleIdx="3" presStyleCnt="5"/>
      <dgm:spPr>
        <a:noFill/>
        <a:ln w="12700" cap="flat" cmpd="sng" algn="ctr">
          <a:solidFill>
            <a:schemeClr val="accent2">
              <a:hueOff val="0"/>
              <a:satOff val="0"/>
              <a:lumOff val="0"/>
              <a:alphaOff val="0"/>
            </a:schemeClr>
          </a:solidFill>
          <a:prstDash val="dash"/>
          <a:miter lim="800000"/>
        </a:ln>
        <a:effectLst/>
      </dgm:spPr>
    </dgm:pt>
    <dgm:pt modelId="{ECB12F5B-C673-4AC8-AFD2-6472D4DF85C8}" type="pres">
      <dgm:prSet presAssocID="{FD6A0E22-4BC0-46C5-BF4E-7ADD4DA792CF}" presName="EmptyPlaceHolder" presStyleCnt="0"/>
      <dgm:spPr/>
    </dgm:pt>
    <dgm:pt modelId="{ED5A156E-8745-42C6-93D0-1C657F4E038F}" type="pres">
      <dgm:prSet presAssocID="{BCE72E4D-9973-4443-A532-73E477DF8002}" presName="spaceBetweenRectangles" presStyleCnt="0"/>
      <dgm:spPr/>
    </dgm:pt>
    <dgm:pt modelId="{0F052604-E98E-47D2-8BE9-E377C0DFF720}" type="pres">
      <dgm:prSet presAssocID="{383482EE-421F-450E-A188-C2B971E41E7B}" presName="composite" presStyleCnt="0"/>
      <dgm:spPr/>
    </dgm:pt>
    <dgm:pt modelId="{31040195-3FFA-4D4A-8EDD-767F998108D9}" type="pres">
      <dgm:prSet presAssocID="{383482EE-421F-450E-A188-C2B971E41E7B}" presName="ConnectorPoint" presStyleLbl="lnNode1" presStyleIdx="4"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EBD897E-7C91-47CE-9F46-F59536725BF3}" type="pres">
      <dgm:prSet presAssocID="{383482EE-421F-450E-A188-C2B971E41E7B}" presName="DropPinPlaceHolder" presStyleCnt="0"/>
      <dgm:spPr/>
    </dgm:pt>
    <dgm:pt modelId="{AE724C72-648A-4DEC-97D5-71024B801A20}" type="pres">
      <dgm:prSet presAssocID="{383482EE-421F-450E-A188-C2B971E41E7B}" presName="DropPin" presStyleLbl="alignNode1" presStyleIdx="4" presStyleCnt="5"/>
      <dgm:spPr/>
    </dgm:pt>
    <dgm:pt modelId="{65DCAB19-CA69-4C26-A9DA-2029128FB7CC}" type="pres">
      <dgm:prSet presAssocID="{383482EE-421F-450E-A188-C2B971E41E7B}" presName="Ellipse" presStyleLbl="fgAcc1" presStyleIdx="5" presStyleCnt="6"/>
      <dgm:spPr>
        <a:solidFill>
          <a:schemeClr val="lt1">
            <a:alpha val="90000"/>
            <a:hueOff val="0"/>
            <a:satOff val="0"/>
            <a:lumOff val="0"/>
            <a:alphaOff val="0"/>
          </a:schemeClr>
        </a:solidFill>
        <a:ln w="19050" cap="flat" cmpd="sng" algn="ctr">
          <a:noFill/>
          <a:prstDash val="solid"/>
          <a:miter lim="800000"/>
        </a:ln>
        <a:effectLst/>
      </dgm:spPr>
    </dgm:pt>
    <dgm:pt modelId="{C2D69D8A-5F45-479F-B254-BC997FAD4444}" type="pres">
      <dgm:prSet presAssocID="{383482EE-421F-450E-A188-C2B971E41E7B}" presName="L2TextContainer" presStyleLbl="revTx" presStyleIdx="8" presStyleCnt="10">
        <dgm:presLayoutVars>
          <dgm:bulletEnabled val="1"/>
        </dgm:presLayoutVars>
      </dgm:prSet>
      <dgm:spPr/>
      <dgm:t>
        <a:bodyPr/>
        <a:lstStyle/>
        <a:p>
          <a:endParaRPr lang="ru-RU"/>
        </a:p>
      </dgm:t>
    </dgm:pt>
    <dgm:pt modelId="{E0561F91-0743-429E-97AA-C60B671C9C29}" type="pres">
      <dgm:prSet presAssocID="{383482EE-421F-450E-A188-C2B971E41E7B}" presName="L1TextContainer" presStyleLbl="revTx" presStyleIdx="9" presStyleCnt="10">
        <dgm:presLayoutVars>
          <dgm:chMax val="1"/>
          <dgm:chPref val="1"/>
          <dgm:bulletEnabled val="1"/>
        </dgm:presLayoutVars>
      </dgm:prSet>
      <dgm:spPr/>
      <dgm:t>
        <a:bodyPr/>
        <a:lstStyle/>
        <a:p>
          <a:endParaRPr lang="ru-RU"/>
        </a:p>
      </dgm:t>
    </dgm:pt>
    <dgm:pt modelId="{AE80F34A-1484-4A5A-B1E7-0459FE14C398}" type="pres">
      <dgm:prSet presAssocID="{383482EE-421F-450E-A188-C2B971E41E7B}" presName="ConnectLine" presStyleLbl="sibTrans1D1" presStyleIdx="4" presStyleCnt="5"/>
      <dgm:spPr>
        <a:noFill/>
        <a:ln w="12700" cap="flat" cmpd="sng" algn="ctr">
          <a:solidFill>
            <a:schemeClr val="accent2">
              <a:hueOff val="0"/>
              <a:satOff val="0"/>
              <a:lumOff val="0"/>
              <a:alphaOff val="0"/>
            </a:schemeClr>
          </a:solidFill>
          <a:prstDash val="dash"/>
          <a:miter lim="800000"/>
        </a:ln>
        <a:effectLst/>
      </dgm:spPr>
    </dgm:pt>
    <dgm:pt modelId="{505289F3-3D9C-4D3E-B629-D7287C758E4D}" type="pres">
      <dgm:prSet presAssocID="{383482EE-421F-450E-A188-C2B971E41E7B}" presName="EmptyPlaceHolder" presStyleCnt="0"/>
      <dgm:spPr/>
    </dgm:pt>
  </dgm:ptLst>
  <dgm:cxnLst>
    <dgm:cxn modelId="{DFEC0B21-FD5F-45BF-B8AB-1E1194D12B88}" type="presOf" srcId="{4A785718-11A7-41F9-86D9-6F1C336318CE}" destId="{35559F50-E366-43DE-9FB0-BE98C0493C8E}" srcOrd="0" destOrd="0" presId="urn:microsoft.com/office/officeart/2017/3/layout/DropPinTimeline"/>
    <dgm:cxn modelId="{34C91E7F-6093-4CEB-9CDA-F0CABCB8C6B8}" type="presOf" srcId="{31F9A366-32C0-48ED-82D0-07B4F0808EF4}" destId="{C2D69D8A-5F45-479F-B254-BC997FAD4444}" srcOrd="0" destOrd="0" presId="urn:microsoft.com/office/officeart/2017/3/layout/DropPinTimeline"/>
    <dgm:cxn modelId="{B750B8C6-FB36-4165-8445-C62733B63A57}" srcId="{94CC4918-0E74-4FEB-A174-81EC99BABDFB}" destId="{FD6A0E22-4BC0-46C5-BF4E-7ADD4DA792CF}" srcOrd="3" destOrd="0" parTransId="{760370E9-59BB-47F0-8A9E-2A39D57741A6}" sibTransId="{BCE72E4D-9973-4443-A532-73E477DF8002}"/>
    <dgm:cxn modelId="{B0833023-A792-4661-96FC-D4EE824B7EF5}" srcId="{94CC4918-0E74-4FEB-A174-81EC99BABDFB}" destId="{383482EE-421F-450E-A188-C2B971E41E7B}" srcOrd="4" destOrd="0" parTransId="{C570D97A-35AE-4FB7-A2D4-06E9694992FB}" sibTransId="{185F4447-2E1E-4D05-BDBB-B6D0F6A285B6}"/>
    <dgm:cxn modelId="{BE658FCF-9B2F-4B02-BD2C-943816B96EFA}" type="presOf" srcId="{E541A2F9-1946-45A5-8CE3-047CEC3B4118}" destId="{CD5805A4-B2E9-4CAF-A866-4B06908FD4BF}" srcOrd="0" destOrd="0" presId="urn:microsoft.com/office/officeart/2017/3/layout/DropPinTimeline"/>
    <dgm:cxn modelId="{D6B6748D-D5E8-4430-8837-31942E049AC5}" type="presOf" srcId="{FD6A0E22-4BC0-46C5-BF4E-7ADD4DA792CF}" destId="{25CFD4CC-CBAC-407E-A12B-44A69611391A}" srcOrd="0" destOrd="0" presId="urn:microsoft.com/office/officeart/2017/3/layout/DropPinTimeline"/>
    <dgm:cxn modelId="{7B1A3451-AD69-4E3B-942F-367C83E4F6BC}" srcId="{4A785718-11A7-41F9-86D9-6F1C336318CE}" destId="{E541A2F9-1946-45A5-8CE3-047CEC3B4118}" srcOrd="0" destOrd="0" parTransId="{5766D3C6-3D4C-4997-A521-A00C32DFA938}" sibTransId="{DD8EC3E9-ED88-463A-B174-98F967B993A7}"/>
    <dgm:cxn modelId="{9150F765-0069-4A15-821D-43FBF639E02C}" type="presOf" srcId="{152D9EFB-9390-4B56-AC10-E25DD51BE97E}" destId="{FB23106D-5AA5-4D62-B31E-76EA2B830BAB}" srcOrd="0" destOrd="0" presId="urn:microsoft.com/office/officeart/2017/3/layout/DropPinTimeline"/>
    <dgm:cxn modelId="{C2A02668-1974-47D3-8F1C-700D8FB8BD2C}" type="presOf" srcId="{383482EE-421F-450E-A188-C2B971E41E7B}" destId="{E0561F91-0743-429E-97AA-C60B671C9C29}" srcOrd="0" destOrd="0" presId="urn:microsoft.com/office/officeart/2017/3/layout/DropPinTimeline"/>
    <dgm:cxn modelId="{D540C9C6-7AD4-44F8-ABDE-2A8175CBA7EC}" srcId="{94CC4918-0E74-4FEB-A174-81EC99BABDFB}" destId="{80D0F9CA-7637-4EE6-B783-9EA9F5367F1C}" srcOrd="1" destOrd="0" parTransId="{3245DD3C-5655-4FBB-94DF-7B1271064E10}" sibTransId="{032C7871-2203-4956-B878-BB5DAFF9BD93}"/>
    <dgm:cxn modelId="{5018CAB3-38F8-4A8E-98A5-FCAB0232B673}" type="presOf" srcId="{E5970024-F650-4470-81A8-9321C9E9C289}" destId="{CC0E9FCA-7B05-4231-8B63-DFFD7AC9E65F}" srcOrd="0" destOrd="0" presId="urn:microsoft.com/office/officeart/2017/3/layout/DropPinTimeline"/>
    <dgm:cxn modelId="{BFDCF4F5-FD1E-4060-B5F0-C348A4C96192}" srcId="{383482EE-421F-450E-A188-C2B971E41E7B}" destId="{31F9A366-32C0-48ED-82D0-07B4F0808EF4}" srcOrd="0" destOrd="0" parTransId="{D35E7932-84B5-45BD-9B57-35C7AE2DBA70}" sibTransId="{C4D8A1D6-0B89-46A9-996D-556ACC0E0CBD}"/>
    <dgm:cxn modelId="{C2FB0EF8-B168-41D0-8F42-53D0C977C786}" type="presOf" srcId="{F89E14F8-B83A-4C89-A11D-B610B24661BB}" destId="{F535AA6E-AFA3-45EB-BAB3-EA5F281D03B6}" srcOrd="0" destOrd="0" presId="urn:microsoft.com/office/officeart/2017/3/layout/DropPinTimeline"/>
    <dgm:cxn modelId="{2C76E65B-CE95-425F-891A-F14EB2C5898C}" srcId="{94CC4918-0E74-4FEB-A174-81EC99BABDFB}" destId="{4A785718-11A7-41F9-86D9-6F1C336318CE}" srcOrd="2" destOrd="0" parTransId="{53E392EF-0F59-4A3B-A7C7-4FA8FEEA1941}" sibTransId="{9370A43C-AAB7-4D9D-9911-336FA562468A}"/>
    <dgm:cxn modelId="{0798EDD5-5EE0-4FCD-B991-2CBE299DD50E}" type="presOf" srcId="{CEC020AC-12FD-401F-A0CA-47620F006595}" destId="{6DFA81B8-8703-4688-BD5B-C2B6CA60037B}" srcOrd="0" destOrd="0" presId="urn:microsoft.com/office/officeart/2017/3/layout/DropPinTimeline"/>
    <dgm:cxn modelId="{1A1425D2-1D7F-4658-9A71-A18D378BB80E}" srcId="{FD6A0E22-4BC0-46C5-BF4E-7ADD4DA792CF}" destId="{CEC020AC-12FD-401F-A0CA-47620F006595}" srcOrd="0" destOrd="0" parTransId="{DF5AF893-9E87-4EDC-9835-AC54745B11CD}" sibTransId="{4BCA7364-E113-49E7-A6B8-3906B028EF3F}"/>
    <dgm:cxn modelId="{AB19C576-BE2C-46EE-A910-B78BB7BDCE25}" srcId="{94CC4918-0E74-4FEB-A174-81EC99BABDFB}" destId="{E5970024-F650-4470-81A8-9321C9E9C289}" srcOrd="0" destOrd="0" parTransId="{D5F9CFAD-94A3-49A3-8434-C04843BC1FB5}" sibTransId="{B7CD8390-4B7F-43CC-9C4E-7FC8328E60CF}"/>
    <dgm:cxn modelId="{AA598466-2940-4C52-A1AB-5CDD2FA0E938}" srcId="{E5970024-F650-4470-81A8-9321C9E9C289}" destId="{F89E14F8-B83A-4C89-A11D-B610B24661BB}" srcOrd="0" destOrd="0" parTransId="{BBC4B153-1116-4A21-AC2E-620017502BF8}" sibTransId="{0430AFB6-A974-42B9-B06A-0B4482C74637}"/>
    <dgm:cxn modelId="{F5BAC108-A05A-46B6-8B78-6C6CEDA5ECD4}" type="presOf" srcId="{94CC4918-0E74-4FEB-A174-81EC99BABDFB}" destId="{6EAD6B66-4D06-47D3-895B-7773696FDA5D}" srcOrd="0" destOrd="0" presId="urn:microsoft.com/office/officeart/2017/3/layout/DropPinTimeline"/>
    <dgm:cxn modelId="{CCC15926-25A0-4B53-83F9-44B7EE98A078}" type="presOf" srcId="{80D0F9CA-7637-4EE6-B783-9EA9F5367F1C}" destId="{10435CFD-0F0A-433E-B55E-F70D82A6E6A6}" srcOrd="0" destOrd="0" presId="urn:microsoft.com/office/officeart/2017/3/layout/DropPinTimeline"/>
    <dgm:cxn modelId="{56CFFAC9-279F-4C10-822F-71E5614B3823}" srcId="{80D0F9CA-7637-4EE6-B783-9EA9F5367F1C}" destId="{152D9EFB-9390-4B56-AC10-E25DD51BE97E}" srcOrd="0" destOrd="0" parTransId="{5FDB578E-72D0-498F-9F65-739132F88A90}" sibTransId="{0901B429-FFAC-4564-95E7-9C51B53F740A}"/>
    <dgm:cxn modelId="{81AFBB0E-882C-40DC-A843-EF438D132795}" type="presParOf" srcId="{6EAD6B66-4D06-47D3-895B-7773696FDA5D}" destId="{515BD2BF-605E-4420-A01E-DB7C41C25A84}" srcOrd="0" destOrd="0" presId="urn:microsoft.com/office/officeart/2017/3/layout/DropPinTimeline"/>
    <dgm:cxn modelId="{036F1A8A-5289-4D88-866D-440F37DD1778}" type="presParOf" srcId="{6EAD6B66-4D06-47D3-895B-7773696FDA5D}" destId="{6670FDDD-B888-4CC3-A430-FEBDAAD5600B}" srcOrd="1" destOrd="0" presId="urn:microsoft.com/office/officeart/2017/3/layout/DropPinTimeline"/>
    <dgm:cxn modelId="{CA66EF06-038A-4978-B73A-D6A409068582}" type="presParOf" srcId="{6670FDDD-B888-4CC3-A430-FEBDAAD5600B}" destId="{A6A28AA3-6552-4EBB-8327-4A92195A23F2}" srcOrd="0" destOrd="0" presId="urn:microsoft.com/office/officeart/2017/3/layout/DropPinTimeline"/>
    <dgm:cxn modelId="{974AB10D-3A5A-46FA-9587-D0CA8E1FF989}" type="presParOf" srcId="{A6A28AA3-6552-4EBB-8327-4A92195A23F2}" destId="{4E498D67-01C3-4C79-9CE3-873B58397E0E}" srcOrd="0" destOrd="0" presId="urn:microsoft.com/office/officeart/2017/3/layout/DropPinTimeline"/>
    <dgm:cxn modelId="{DBACEF3B-B052-42F9-86A9-50B480DA8404}" type="presParOf" srcId="{A6A28AA3-6552-4EBB-8327-4A92195A23F2}" destId="{35DFBF2E-FB44-48E6-82F6-E2B3DCA1D432}" srcOrd="1" destOrd="0" presId="urn:microsoft.com/office/officeart/2017/3/layout/DropPinTimeline"/>
    <dgm:cxn modelId="{4D8779B5-0B33-4AD4-961C-ECC4FF2AC2C7}" type="presParOf" srcId="{35DFBF2E-FB44-48E6-82F6-E2B3DCA1D432}" destId="{139AF79E-6F3E-4315-98F0-E16EF70C446A}" srcOrd="0" destOrd="0" presId="urn:microsoft.com/office/officeart/2017/3/layout/DropPinTimeline"/>
    <dgm:cxn modelId="{78EC1052-8FF0-4E30-9635-269E3EA433A1}" type="presParOf" srcId="{35DFBF2E-FB44-48E6-82F6-E2B3DCA1D432}" destId="{17CA9051-106A-4E42-86C9-C0E70E1457F0}" srcOrd="1" destOrd="0" presId="urn:microsoft.com/office/officeart/2017/3/layout/DropPinTimeline"/>
    <dgm:cxn modelId="{84E174AA-3A78-4D07-919F-869BAA2711A7}" type="presParOf" srcId="{A6A28AA3-6552-4EBB-8327-4A92195A23F2}" destId="{F535AA6E-AFA3-45EB-BAB3-EA5F281D03B6}" srcOrd="2" destOrd="0" presId="urn:microsoft.com/office/officeart/2017/3/layout/DropPinTimeline"/>
    <dgm:cxn modelId="{653B7489-547C-4CDA-9820-09F18FD98C82}" type="presParOf" srcId="{A6A28AA3-6552-4EBB-8327-4A92195A23F2}" destId="{CC0E9FCA-7B05-4231-8B63-DFFD7AC9E65F}" srcOrd="3" destOrd="0" presId="urn:microsoft.com/office/officeart/2017/3/layout/DropPinTimeline"/>
    <dgm:cxn modelId="{EBE07EF1-87DE-4153-A5CD-66643BC2F01A}" type="presParOf" srcId="{A6A28AA3-6552-4EBB-8327-4A92195A23F2}" destId="{8187104D-0D91-4CC4-A4F3-D485D88B7D9D}" srcOrd="4" destOrd="0" presId="urn:microsoft.com/office/officeart/2017/3/layout/DropPinTimeline"/>
    <dgm:cxn modelId="{348057F3-D88F-450B-8371-622113A9F631}" type="presParOf" srcId="{A6A28AA3-6552-4EBB-8327-4A92195A23F2}" destId="{D2A29BD3-BEF6-43D5-B1BE-62D69552C8B2}" srcOrd="5" destOrd="0" presId="urn:microsoft.com/office/officeart/2017/3/layout/DropPinTimeline"/>
    <dgm:cxn modelId="{0553C5B3-6BB5-4A4C-A625-7CB069DDFB8D}" type="presParOf" srcId="{6670FDDD-B888-4CC3-A430-FEBDAAD5600B}" destId="{009C2B27-21AE-455C-A1F5-A3D0078761D4}" srcOrd="1" destOrd="0" presId="urn:microsoft.com/office/officeart/2017/3/layout/DropPinTimeline"/>
    <dgm:cxn modelId="{50063608-F562-4FE6-9444-AD3BECF95B97}" type="presParOf" srcId="{6670FDDD-B888-4CC3-A430-FEBDAAD5600B}" destId="{79363CD3-9E3B-4787-9882-255154D442E9}" srcOrd="2" destOrd="0" presId="urn:microsoft.com/office/officeart/2017/3/layout/DropPinTimeline"/>
    <dgm:cxn modelId="{AB82E792-B00B-4D76-9AAD-F87472D3E3B9}" type="presParOf" srcId="{79363CD3-9E3B-4787-9882-255154D442E9}" destId="{5B2A417C-301A-401D-9B3C-F8C5E80AD5D3}" srcOrd="0" destOrd="0" presId="urn:microsoft.com/office/officeart/2017/3/layout/DropPinTimeline"/>
    <dgm:cxn modelId="{376FB947-CD67-4610-BAA1-A873267B19D6}" type="presParOf" srcId="{79363CD3-9E3B-4787-9882-255154D442E9}" destId="{860F91E9-FF89-415F-8CD2-D4673D8038AE}" srcOrd="1" destOrd="0" presId="urn:microsoft.com/office/officeart/2017/3/layout/DropPinTimeline"/>
    <dgm:cxn modelId="{3F1650E1-5D6B-48DB-9D6C-8DED29576425}" type="presParOf" srcId="{860F91E9-FF89-415F-8CD2-D4673D8038AE}" destId="{09EBD6D5-3829-4C84-96F0-D1AA971DCDEE}" srcOrd="0" destOrd="0" presId="urn:microsoft.com/office/officeart/2017/3/layout/DropPinTimeline"/>
    <dgm:cxn modelId="{FEDFD957-7F0B-499B-A7F3-50FC2C2EDA0F}" type="presParOf" srcId="{860F91E9-FF89-415F-8CD2-D4673D8038AE}" destId="{036A1185-37A3-4E2D-B778-8D10FED75222}" srcOrd="1" destOrd="0" presId="urn:microsoft.com/office/officeart/2017/3/layout/DropPinTimeline"/>
    <dgm:cxn modelId="{95AA28D2-8CEF-46BC-BE1C-978A85B60C12}" type="presParOf" srcId="{79363CD3-9E3B-4787-9882-255154D442E9}" destId="{FB23106D-5AA5-4D62-B31E-76EA2B830BAB}" srcOrd="2" destOrd="0" presId="urn:microsoft.com/office/officeart/2017/3/layout/DropPinTimeline"/>
    <dgm:cxn modelId="{1F6B9E4A-CA9A-406B-BB00-E3AB4BE5D8D3}" type="presParOf" srcId="{79363CD3-9E3B-4787-9882-255154D442E9}" destId="{10435CFD-0F0A-433E-B55E-F70D82A6E6A6}" srcOrd="3" destOrd="0" presId="urn:microsoft.com/office/officeart/2017/3/layout/DropPinTimeline"/>
    <dgm:cxn modelId="{3C4F9025-A731-42FE-B491-1B19982BF14A}" type="presParOf" srcId="{79363CD3-9E3B-4787-9882-255154D442E9}" destId="{BA89EB56-0651-4471-ACD2-097C7B8A9B82}" srcOrd="4" destOrd="0" presId="urn:microsoft.com/office/officeart/2017/3/layout/DropPinTimeline"/>
    <dgm:cxn modelId="{0814689A-0730-4EAC-9E7D-4CE469313B19}" type="presParOf" srcId="{79363CD3-9E3B-4787-9882-255154D442E9}" destId="{AD5F7456-C47A-4F45-A410-CD29F308BBD0}" srcOrd="5" destOrd="0" presId="urn:microsoft.com/office/officeart/2017/3/layout/DropPinTimeline"/>
    <dgm:cxn modelId="{75EC444B-70E8-459A-954A-095E9AD35FD7}" type="presParOf" srcId="{6670FDDD-B888-4CC3-A430-FEBDAAD5600B}" destId="{3BC6A616-7253-4C7E-8476-801A66158DDF}" srcOrd="3" destOrd="0" presId="urn:microsoft.com/office/officeart/2017/3/layout/DropPinTimeline"/>
    <dgm:cxn modelId="{3DA2E61C-C1E7-43DD-B0B8-C2E084B3A9C3}" type="presParOf" srcId="{6670FDDD-B888-4CC3-A430-FEBDAAD5600B}" destId="{E687586E-6E36-436D-9475-0E055314F7F1}" srcOrd="4" destOrd="0" presId="urn:microsoft.com/office/officeart/2017/3/layout/DropPinTimeline"/>
    <dgm:cxn modelId="{49731357-5695-41A0-9017-C6A04E9A0B94}" type="presParOf" srcId="{E687586E-6E36-436D-9475-0E055314F7F1}" destId="{91643C99-BD1E-4316-9AEC-84BAD8739E72}" srcOrd="0" destOrd="0" presId="urn:microsoft.com/office/officeart/2017/3/layout/DropPinTimeline"/>
    <dgm:cxn modelId="{22986D27-25ED-4E1D-807C-ABE5D67BE55B}" type="presParOf" srcId="{E687586E-6E36-436D-9475-0E055314F7F1}" destId="{B63C968A-0898-4D68-9696-F167E7D66114}" srcOrd="1" destOrd="0" presId="urn:microsoft.com/office/officeart/2017/3/layout/DropPinTimeline"/>
    <dgm:cxn modelId="{221F5233-B853-4FBA-BFEA-62B9A862A4E8}" type="presParOf" srcId="{B63C968A-0898-4D68-9696-F167E7D66114}" destId="{F942B241-7375-4C1C-B88D-3D2131CF2498}" srcOrd="0" destOrd="0" presId="urn:microsoft.com/office/officeart/2017/3/layout/DropPinTimeline"/>
    <dgm:cxn modelId="{0CC3A7C2-6171-4726-BC63-5082AA804B0B}" type="presParOf" srcId="{B63C968A-0898-4D68-9696-F167E7D66114}" destId="{5A3139E4-3B48-4514-8D0D-ACE3AB53AE70}" srcOrd="1" destOrd="0" presId="urn:microsoft.com/office/officeart/2017/3/layout/DropPinTimeline"/>
    <dgm:cxn modelId="{9FE9503D-80A2-4722-BBA7-1B4F20EF67EC}" type="presParOf" srcId="{E687586E-6E36-436D-9475-0E055314F7F1}" destId="{CD5805A4-B2E9-4CAF-A866-4B06908FD4BF}" srcOrd="2" destOrd="0" presId="urn:microsoft.com/office/officeart/2017/3/layout/DropPinTimeline"/>
    <dgm:cxn modelId="{9BEBC5B3-7F9A-4D0A-9CEB-086BDEC660B0}" type="presParOf" srcId="{E687586E-6E36-436D-9475-0E055314F7F1}" destId="{35559F50-E366-43DE-9FB0-BE98C0493C8E}" srcOrd="3" destOrd="0" presId="urn:microsoft.com/office/officeart/2017/3/layout/DropPinTimeline"/>
    <dgm:cxn modelId="{887D56FE-821E-4A71-ACC6-878860300110}" type="presParOf" srcId="{E687586E-6E36-436D-9475-0E055314F7F1}" destId="{BD408404-6312-4AAA-B8FB-71405B38C31B}" srcOrd="4" destOrd="0" presId="urn:microsoft.com/office/officeart/2017/3/layout/DropPinTimeline"/>
    <dgm:cxn modelId="{C4734E05-074D-4B90-9424-78E4AAB7EE79}" type="presParOf" srcId="{E687586E-6E36-436D-9475-0E055314F7F1}" destId="{A3C902DB-438A-49BA-BF8E-1F00D6B20997}" srcOrd="5" destOrd="0" presId="urn:microsoft.com/office/officeart/2017/3/layout/DropPinTimeline"/>
    <dgm:cxn modelId="{E699518D-91AC-4FBC-A30C-181A06E36F8A}" type="presParOf" srcId="{6670FDDD-B888-4CC3-A430-FEBDAAD5600B}" destId="{E14B8F71-4887-4A6C-9EA8-E8ACBA6FE44A}" srcOrd="5" destOrd="0" presId="urn:microsoft.com/office/officeart/2017/3/layout/DropPinTimeline"/>
    <dgm:cxn modelId="{E934E8A4-263F-449D-8E86-392793F34101}" type="presParOf" srcId="{6670FDDD-B888-4CC3-A430-FEBDAAD5600B}" destId="{DC2F6F90-EC94-4C55-896A-DCC45CEEA9B3}" srcOrd="6" destOrd="0" presId="urn:microsoft.com/office/officeart/2017/3/layout/DropPinTimeline"/>
    <dgm:cxn modelId="{94D4FC10-46EC-43D7-8842-612563311E57}" type="presParOf" srcId="{DC2F6F90-EC94-4C55-896A-DCC45CEEA9B3}" destId="{A0EE7229-97CD-491F-B3D6-87567FCD5630}" srcOrd="0" destOrd="0" presId="urn:microsoft.com/office/officeart/2017/3/layout/DropPinTimeline"/>
    <dgm:cxn modelId="{80289218-3ECC-400E-B378-4DF8EFB391F0}" type="presParOf" srcId="{DC2F6F90-EC94-4C55-896A-DCC45CEEA9B3}" destId="{E081E02D-880A-4102-A7A8-A1D72ED62996}" srcOrd="1" destOrd="0" presId="urn:microsoft.com/office/officeart/2017/3/layout/DropPinTimeline"/>
    <dgm:cxn modelId="{73D51F5E-B25C-4042-8F54-3B3F04C07314}" type="presParOf" srcId="{E081E02D-880A-4102-A7A8-A1D72ED62996}" destId="{98845DFB-B8C8-4A44-BE1F-21D3E52147E2}" srcOrd="0" destOrd="0" presId="urn:microsoft.com/office/officeart/2017/3/layout/DropPinTimeline"/>
    <dgm:cxn modelId="{A9833CCA-5AE6-4970-BB27-58B58E35AAC3}" type="presParOf" srcId="{E081E02D-880A-4102-A7A8-A1D72ED62996}" destId="{B46EF926-13DA-468A-824D-733AC3E62A5A}" srcOrd="1" destOrd="0" presId="urn:microsoft.com/office/officeart/2017/3/layout/DropPinTimeline"/>
    <dgm:cxn modelId="{084A9212-6CE8-4427-B0EE-A0F3A59DB275}" type="presParOf" srcId="{DC2F6F90-EC94-4C55-896A-DCC45CEEA9B3}" destId="{6DFA81B8-8703-4688-BD5B-C2B6CA60037B}" srcOrd="2" destOrd="0" presId="urn:microsoft.com/office/officeart/2017/3/layout/DropPinTimeline"/>
    <dgm:cxn modelId="{3BADFF41-23DC-4B14-9404-6809B040E9FC}" type="presParOf" srcId="{DC2F6F90-EC94-4C55-896A-DCC45CEEA9B3}" destId="{25CFD4CC-CBAC-407E-A12B-44A69611391A}" srcOrd="3" destOrd="0" presId="urn:microsoft.com/office/officeart/2017/3/layout/DropPinTimeline"/>
    <dgm:cxn modelId="{D9C652F5-6D16-465E-BAAE-328E5A2E6946}" type="presParOf" srcId="{DC2F6F90-EC94-4C55-896A-DCC45CEEA9B3}" destId="{6F20193F-60F8-474A-B784-94B22123C854}" srcOrd="4" destOrd="0" presId="urn:microsoft.com/office/officeart/2017/3/layout/DropPinTimeline"/>
    <dgm:cxn modelId="{1FFF43A7-3250-4B0D-B490-CDCD7852E5BD}" type="presParOf" srcId="{DC2F6F90-EC94-4C55-896A-DCC45CEEA9B3}" destId="{ECB12F5B-C673-4AC8-AFD2-6472D4DF85C8}" srcOrd="5" destOrd="0" presId="urn:microsoft.com/office/officeart/2017/3/layout/DropPinTimeline"/>
    <dgm:cxn modelId="{D195C8A7-31B0-412A-8E07-F8D4CC4AC5E0}" type="presParOf" srcId="{6670FDDD-B888-4CC3-A430-FEBDAAD5600B}" destId="{ED5A156E-8745-42C6-93D0-1C657F4E038F}" srcOrd="7" destOrd="0" presId="urn:microsoft.com/office/officeart/2017/3/layout/DropPinTimeline"/>
    <dgm:cxn modelId="{41604039-A770-459E-B9F7-1FC778C90943}" type="presParOf" srcId="{6670FDDD-B888-4CC3-A430-FEBDAAD5600B}" destId="{0F052604-E98E-47D2-8BE9-E377C0DFF720}" srcOrd="8" destOrd="0" presId="urn:microsoft.com/office/officeart/2017/3/layout/DropPinTimeline"/>
    <dgm:cxn modelId="{EE566451-C8E9-4057-B7B6-E806BEF9299C}" type="presParOf" srcId="{0F052604-E98E-47D2-8BE9-E377C0DFF720}" destId="{31040195-3FFA-4D4A-8EDD-767F998108D9}" srcOrd="0" destOrd="0" presId="urn:microsoft.com/office/officeart/2017/3/layout/DropPinTimeline"/>
    <dgm:cxn modelId="{4DD076FB-0CB1-4718-9701-BD16E6D5519A}" type="presParOf" srcId="{0F052604-E98E-47D2-8BE9-E377C0DFF720}" destId="{1EBD897E-7C91-47CE-9F46-F59536725BF3}" srcOrd="1" destOrd="0" presId="urn:microsoft.com/office/officeart/2017/3/layout/DropPinTimeline"/>
    <dgm:cxn modelId="{27460D65-EEF1-41CB-AF7A-AE9B1851C61E}" type="presParOf" srcId="{1EBD897E-7C91-47CE-9F46-F59536725BF3}" destId="{AE724C72-648A-4DEC-97D5-71024B801A20}" srcOrd="0" destOrd="0" presId="urn:microsoft.com/office/officeart/2017/3/layout/DropPinTimeline"/>
    <dgm:cxn modelId="{830CB6D2-D4DE-4948-AD80-0049FA7EF9D0}" type="presParOf" srcId="{1EBD897E-7C91-47CE-9F46-F59536725BF3}" destId="{65DCAB19-CA69-4C26-A9DA-2029128FB7CC}" srcOrd="1" destOrd="0" presId="urn:microsoft.com/office/officeart/2017/3/layout/DropPinTimeline"/>
    <dgm:cxn modelId="{4C8F6215-787D-4D48-BC08-D5BD7364DD69}" type="presParOf" srcId="{0F052604-E98E-47D2-8BE9-E377C0DFF720}" destId="{C2D69D8A-5F45-479F-B254-BC997FAD4444}" srcOrd="2" destOrd="0" presId="urn:microsoft.com/office/officeart/2017/3/layout/DropPinTimeline"/>
    <dgm:cxn modelId="{25E8D9D0-95E5-45C0-9E74-B7E2052434AA}" type="presParOf" srcId="{0F052604-E98E-47D2-8BE9-E377C0DFF720}" destId="{E0561F91-0743-429E-97AA-C60B671C9C29}" srcOrd="3" destOrd="0" presId="urn:microsoft.com/office/officeart/2017/3/layout/DropPinTimeline"/>
    <dgm:cxn modelId="{4D3BD0E3-FBE3-44CE-935A-B69D3C4104EF}" type="presParOf" srcId="{0F052604-E98E-47D2-8BE9-E377C0DFF720}" destId="{AE80F34A-1484-4A5A-B1E7-0459FE14C398}" srcOrd="4" destOrd="0" presId="urn:microsoft.com/office/officeart/2017/3/layout/DropPinTimeline"/>
    <dgm:cxn modelId="{7C1C5907-EA7C-4ED5-BB92-13603B298064}" type="presParOf" srcId="{0F052604-E98E-47D2-8BE9-E377C0DFF720}" destId="{505289F3-3D9C-4D3E-B629-D7287C758E4D}"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0F89-CC2F-4526-93B6-A6E6DFB3748B}">
      <dsp:nvSpPr>
        <dsp:cNvPr id="0" name=""/>
        <dsp:cNvSpPr/>
      </dsp:nvSpPr>
      <dsp:spPr>
        <a:xfrm>
          <a:off x="174424" y="375"/>
          <a:ext cx="2999923" cy="2023196"/>
        </a:xfrm>
        <a:prstGeom prst="roundRect">
          <a:avLst>
            <a:gd name="adj" fmla="val 10000"/>
          </a:avLst>
        </a:prstGeom>
        <a:blipFill rotWithShape="0">
          <a:blip xmlns:r="http://schemas.openxmlformats.org/officeDocument/2006/relationships" r:embed="rId1"/>
          <a:srcRect/>
          <a:stretch>
            <a:fillRect l="-39000" r="-39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buNone/>
          </a:pP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Reservoirs</a:t>
          </a:r>
          <a:endParaRPr lang="en-US"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a:off x="233681" y="59632"/>
        <a:ext cx="2881409" cy="1904682"/>
      </dsp:txXfrm>
    </dsp:sp>
    <dsp:sp modelId="{6BE706E1-68AD-4BF3-A57A-19FB184876F9}">
      <dsp:nvSpPr>
        <dsp:cNvPr id="0" name=""/>
        <dsp:cNvSpPr/>
      </dsp:nvSpPr>
      <dsp:spPr>
        <a:xfrm>
          <a:off x="3194003" y="726368"/>
          <a:ext cx="854358" cy="5712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buNone/>
          </a:pPr>
          <a:endParaRPr lang="en-US" sz="1050" kern="120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a:off x="3194003" y="840610"/>
        <a:ext cx="682994" cy="342728"/>
      </dsp:txXfrm>
    </dsp:sp>
    <dsp:sp modelId="{6D89406D-C9DC-4399-B2D8-B4668268FCED}">
      <dsp:nvSpPr>
        <dsp:cNvPr id="0" name=""/>
        <dsp:cNvSpPr/>
      </dsp:nvSpPr>
      <dsp:spPr>
        <a:xfrm>
          <a:off x="4095658" y="375"/>
          <a:ext cx="2999923" cy="2023196"/>
        </a:xfrm>
        <a:prstGeom prst="roundRect">
          <a:avLst>
            <a:gd name="adj" fmla="val 10000"/>
          </a:avLst>
        </a:prstGeom>
        <a:blipFill dpi="0" rotWithShape="0">
          <a:blip xmlns:r="http://schemas.openxmlformats.org/officeDocument/2006/relationships" r:embed="rId2"/>
          <a:srcRect/>
          <a:stretch>
            <a:fillRect l="-18911" t="-17726" r="-7979" b="-21595"/>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buNone/>
          </a:pP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Turbines</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and</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Generators</a:t>
          </a:r>
          <a:endParaRPr lang="tr-TR" sz="3600" b="1" kern="120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a:off x="4154915" y="59632"/>
        <a:ext cx="2881409" cy="1904682"/>
      </dsp:txXfrm>
    </dsp:sp>
    <dsp:sp modelId="{AE7EAF22-7DD0-4CB3-A241-CE9118C1B059}">
      <dsp:nvSpPr>
        <dsp:cNvPr id="0" name=""/>
        <dsp:cNvSpPr/>
      </dsp:nvSpPr>
      <dsp:spPr>
        <a:xfrm>
          <a:off x="7099458" y="737855"/>
          <a:ext cx="885917" cy="54823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buNone/>
          </a:pPr>
          <a:endParaRPr lang="tr-TR" sz="1050" kern="120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a:off x="7099458" y="847503"/>
        <a:ext cx="721446" cy="328942"/>
      </dsp:txXfrm>
    </dsp:sp>
    <dsp:sp modelId="{C07F3833-6B3E-424A-A8B7-431A09550075}">
      <dsp:nvSpPr>
        <dsp:cNvPr id="0" name=""/>
        <dsp:cNvSpPr/>
      </dsp:nvSpPr>
      <dsp:spPr>
        <a:xfrm>
          <a:off x="8016892" y="375"/>
          <a:ext cx="2999923" cy="2023196"/>
        </a:xfrm>
        <a:prstGeom prst="roundRect">
          <a:avLst>
            <a:gd name="adj" fmla="val 10000"/>
          </a:avLst>
        </a:prstGeom>
        <a:blipFill rotWithShape="0">
          <a:blip xmlns:r="http://schemas.openxmlformats.org/officeDocument/2006/relationships" r:embed="rId3"/>
          <a:srcRect/>
          <a:stretch>
            <a:fillRect l="-35000" r="-35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buNone/>
          </a:pP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Transformer</a:t>
          </a:r>
          <a:endParaRPr lang="en-US" sz="28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a:off x="8076149" y="59632"/>
        <a:ext cx="2881409" cy="1904682"/>
      </dsp:txXfrm>
    </dsp:sp>
    <dsp:sp modelId="{865A99CF-2764-45F1-A0BC-66CB87FE98F6}">
      <dsp:nvSpPr>
        <dsp:cNvPr id="0" name=""/>
        <dsp:cNvSpPr/>
      </dsp:nvSpPr>
      <dsp:spPr>
        <a:xfrm rot="5400000">
          <a:off x="9075133" y="2184802"/>
          <a:ext cx="883441" cy="5712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buNone/>
          </a:pPr>
          <a:endParaRPr lang="en-US" sz="1050" kern="120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rot="-5400000">
        <a:off x="9345489" y="2028688"/>
        <a:ext cx="342728" cy="712077"/>
      </dsp:txXfrm>
    </dsp:sp>
    <dsp:sp modelId="{9E805FA4-690D-4A68-A273-4EA88BCB6E6F}">
      <dsp:nvSpPr>
        <dsp:cNvPr id="0" name=""/>
        <dsp:cNvSpPr/>
      </dsp:nvSpPr>
      <dsp:spPr>
        <a:xfrm>
          <a:off x="8016892" y="2944883"/>
          <a:ext cx="2999923" cy="2023196"/>
        </a:xfrm>
        <a:prstGeom prst="roundRect">
          <a:avLst>
            <a:gd name="adj" fmla="val 10000"/>
          </a:avLst>
        </a:prstGeom>
        <a:blipFill rotWithShape="0">
          <a:blip xmlns:r="http://schemas.openxmlformats.org/officeDocument/2006/relationships" r:embed="rId4"/>
          <a:srcRect/>
          <a:stretch>
            <a:fillRect l="-25000" r="-25000"/>
          </a:stretch>
        </a:blip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buNone/>
          </a:pP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Metering</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Devices</a:t>
          </a:r>
          <a:endParaRPr lang="en-US"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a:off x="8076149" y="3004140"/>
        <a:ext cx="2881409" cy="1904682"/>
      </dsp:txXfrm>
    </dsp:sp>
    <dsp:sp modelId="{55E2B7E5-D6B4-479F-9362-A97D9C8BAD0A}">
      <dsp:nvSpPr>
        <dsp:cNvPr id="0" name=""/>
        <dsp:cNvSpPr/>
      </dsp:nvSpPr>
      <dsp:spPr>
        <a:xfrm rot="10800000">
          <a:off x="7141519" y="3670875"/>
          <a:ext cx="857073" cy="5712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buNone/>
          </a:pPr>
          <a:endParaRPr lang="en-US" sz="1050" kern="120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rot="10800000">
        <a:off x="7312883" y="3785117"/>
        <a:ext cx="685709" cy="342728"/>
      </dsp:txXfrm>
    </dsp:sp>
    <dsp:sp modelId="{C172F0C8-284B-4CF2-9C38-3F5A62759D8E}">
      <dsp:nvSpPr>
        <dsp:cNvPr id="0" name=""/>
        <dsp:cNvSpPr/>
      </dsp:nvSpPr>
      <dsp:spPr>
        <a:xfrm>
          <a:off x="4095658" y="2944883"/>
          <a:ext cx="2999923" cy="2023196"/>
        </a:xfrm>
        <a:prstGeom prst="roundRect">
          <a:avLst>
            <a:gd name="adj" fmla="val 10000"/>
          </a:avLst>
        </a:prstGeom>
        <a:blipFill rotWithShape="0">
          <a:blip xmlns:r="http://schemas.openxmlformats.org/officeDocument/2006/relationships" r:embed="rId5"/>
          <a:srcRect/>
          <a:stretch>
            <a:fillRect l="-25000" r="-25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buNone/>
          </a:pP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Transformation</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Center</a:t>
          </a:r>
        </a:p>
      </dsp:txBody>
      <dsp:txXfrm>
        <a:off x="4154915" y="3004140"/>
        <a:ext cx="2881409" cy="1904682"/>
      </dsp:txXfrm>
    </dsp:sp>
    <dsp:sp modelId="{E16403D1-EBEA-4059-9CD3-132BBDA1C523}">
      <dsp:nvSpPr>
        <dsp:cNvPr id="0" name=""/>
        <dsp:cNvSpPr/>
      </dsp:nvSpPr>
      <dsp:spPr>
        <a:xfrm rot="10800000">
          <a:off x="3215456" y="3670875"/>
          <a:ext cx="866732" cy="5712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buNone/>
          </a:pPr>
          <a:endParaRPr lang="en-US" sz="1050" kern="1200" dirty="0">
            <a:ln w="6350">
              <a:noFill/>
            </a:ln>
            <a:solidFill>
              <a:srgbClr val="FFFF00"/>
            </a:solidFill>
            <a:effectLst>
              <a:outerShdw blurRad="50800" dist="38100" dir="5400000" sx="101000" sy="101000" algn="t" rotWithShape="0">
                <a:prstClr val="black">
                  <a:alpha val="80000"/>
                </a:prstClr>
              </a:outerShdw>
            </a:effectLst>
            <a:latin typeface="+mj-lt"/>
            <a:ea typeface="+mn-ea"/>
            <a:cs typeface="+mn-cs"/>
          </a:endParaRPr>
        </a:p>
      </dsp:txBody>
      <dsp:txXfrm rot="10800000">
        <a:off x="3386820" y="3785117"/>
        <a:ext cx="695368" cy="342728"/>
      </dsp:txXfrm>
    </dsp:sp>
    <dsp:sp modelId="{3D7D4587-7A45-43FE-B99D-57990BDBD369}">
      <dsp:nvSpPr>
        <dsp:cNvPr id="0" name=""/>
        <dsp:cNvSpPr/>
      </dsp:nvSpPr>
      <dsp:spPr>
        <a:xfrm>
          <a:off x="174424" y="2944883"/>
          <a:ext cx="2999923" cy="2023196"/>
        </a:xfrm>
        <a:prstGeom prst="roundRect">
          <a:avLst>
            <a:gd name="adj" fmla="val 10000"/>
          </a:avLst>
        </a:prstGeom>
        <a:blipFill rotWithShape="0">
          <a:blip xmlns:r="http://schemas.openxmlformats.org/officeDocument/2006/relationships" r:embed="rId6"/>
          <a:srcRect/>
          <a:stretch>
            <a:fillRect l="-38000" r="-38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buNone/>
          </a:pP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Azerbaijan</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National</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a:t>
          </a:r>
          <a:r>
            <a:rPr lang="tr-TR" sz="2400" b="1" kern="1200" cap="none" spc="0" dirty="0" err="1">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Electricity</a:t>
          </a:r>
          <a:r>
            <a:rPr lang="tr-TR" sz="2400" b="1" kern="1200" cap="none" spc="0" dirty="0">
              <a:ln w="6350">
                <a:noFill/>
                <a:prstDash val="solid"/>
              </a:ln>
              <a:solidFill>
                <a:srgbClr val="FFFF00"/>
              </a:solidFill>
              <a:effectLst>
                <a:outerShdw blurRad="50800" dist="38100" dir="5400000" sx="101000" sy="101000" algn="t" rotWithShape="0">
                  <a:prstClr val="black">
                    <a:alpha val="80000"/>
                  </a:prstClr>
                </a:outerShdw>
              </a:effectLst>
              <a:latin typeface="+mj-lt"/>
              <a:ea typeface="+mn-ea"/>
              <a:cs typeface="+mn-cs"/>
            </a:rPr>
            <a:t> Grid</a:t>
          </a:r>
        </a:p>
      </dsp:txBody>
      <dsp:txXfrm>
        <a:off x="233681" y="3004140"/>
        <a:ext cx="2881409" cy="1904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BD2BF-605E-4420-A01E-DB7C41C25A84}">
      <dsp:nvSpPr>
        <dsp:cNvPr id="0" name=""/>
        <dsp:cNvSpPr/>
      </dsp:nvSpPr>
      <dsp:spPr>
        <a:xfrm>
          <a:off x="0" y="2436812"/>
          <a:ext cx="10517188"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39AF79E-6F3E-4315-98F0-E16EF70C446A}">
      <dsp:nvSpPr>
        <dsp:cNvPr id="0" name=""/>
        <dsp:cNvSpPr/>
      </dsp:nvSpPr>
      <dsp:spPr>
        <a:xfrm rot="8100000">
          <a:off x="78938" y="561589"/>
          <a:ext cx="358402" cy="35840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A9051-106A-4E42-86C9-C0E70E1457F0}">
      <dsp:nvSpPr>
        <dsp:cNvPr id="0" name=""/>
        <dsp:cNvSpPr/>
      </dsp:nvSpPr>
      <dsp:spPr>
        <a:xfrm>
          <a:off x="118753" y="601405"/>
          <a:ext cx="278771" cy="27877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535AA6E-AFA3-45EB-BAB3-EA5F281D03B6}">
      <dsp:nvSpPr>
        <dsp:cNvPr id="0" name=""/>
        <dsp:cNvSpPr/>
      </dsp:nvSpPr>
      <dsp:spPr>
        <a:xfrm>
          <a:off x="511567" y="994219"/>
          <a:ext cx="2915579" cy="144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lvl="0" algn="l" defTabSz="800100">
            <a:lnSpc>
              <a:spcPct val="90000"/>
            </a:lnSpc>
            <a:spcBef>
              <a:spcPct val="0"/>
            </a:spcBef>
            <a:spcAft>
              <a:spcPct val="35000"/>
            </a:spcAft>
          </a:pPr>
          <a:r>
            <a:rPr lang="en-US" sz="1800" kern="1200" dirty="0"/>
            <a:t>Land Permit of </a:t>
          </a:r>
          <a:r>
            <a:rPr lang="en-US" sz="1800" kern="1200" dirty="0" err="1"/>
            <a:t>Mirik</a:t>
          </a:r>
          <a:r>
            <a:rPr lang="en-US" sz="1800" kern="1200" dirty="0"/>
            <a:t> Hydropower Plant</a:t>
          </a:r>
        </a:p>
      </dsp:txBody>
      <dsp:txXfrm>
        <a:off x="511567" y="994219"/>
        <a:ext cx="2915579" cy="1442593"/>
      </dsp:txXfrm>
    </dsp:sp>
    <dsp:sp modelId="{CC0E9FCA-7B05-4231-8B63-DFFD7AC9E65F}">
      <dsp:nvSpPr>
        <dsp:cNvPr id="0" name=""/>
        <dsp:cNvSpPr/>
      </dsp:nvSpPr>
      <dsp:spPr>
        <a:xfrm>
          <a:off x="511567" y="487362"/>
          <a:ext cx="2915579" cy="50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lvl="0" algn="l" defTabSz="1066800">
            <a:lnSpc>
              <a:spcPct val="90000"/>
            </a:lnSpc>
            <a:spcBef>
              <a:spcPct val="0"/>
            </a:spcBef>
            <a:spcAft>
              <a:spcPct val="35000"/>
            </a:spcAft>
            <a:defRPr b="1"/>
          </a:pPr>
          <a:r>
            <a:rPr lang="en-US" sz="2400" kern="1200"/>
            <a:t>15 Dec. 2023</a:t>
          </a:r>
        </a:p>
      </dsp:txBody>
      <dsp:txXfrm>
        <a:off x="511567" y="487362"/>
        <a:ext cx="2915579" cy="506857"/>
      </dsp:txXfrm>
    </dsp:sp>
    <dsp:sp modelId="{8187104D-0D91-4CC4-A4F3-D485D88B7D9D}">
      <dsp:nvSpPr>
        <dsp:cNvPr id="0" name=""/>
        <dsp:cNvSpPr/>
      </dsp:nvSpPr>
      <dsp:spPr>
        <a:xfrm>
          <a:off x="258139" y="994219"/>
          <a:ext cx="0" cy="144259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E498D67-01C3-4C79-9CE3-873B58397E0E}">
      <dsp:nvSpPr>
        <dsp:cNvPr id="0" name=""/>
        <dsp:cNvSpPr/>
      </dsp:nvSpPr>
      <dsp:spPr>
        <a:xfrm>
          <a:off x="211427" y="2391195"/>
          <a:ext cx="91234" cy="9123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BD6D5-3829-4C84-96F0-D1AA971DCDEE}">
      <dsp:nvSpPr>
        <dsp:cNvPr id="0" name=""/>
        <dsp:cNvSpPr/>
      </dsp:nvSpPr>
      <dsp:spPr>
        <a:xfrm rot="18900000">
          <a:off x="1827693" y="3953632"/>
          <a:ext cx="358402" cy="35840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A1185-37A3-4E2D-B778-8D10FED75222}">
      <dsp:nvSpPr>
        <dsp:cNvPr id="0" name=""/>
        <dsp:cNvSpPr/>
      </dsp:nvSpPr>
      <dsp:spPr>
        <a:xfrm>
          <a:off x="1867508" y="3993448"/>
          <a:ext cx="278771" cy="27877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B23106D-5AA5-4D62-B31E-76EA2B830BAB}">
      <dsp:nvSpPr>
        <dsp:cNvPr id="0" name=""/>
        <dsp:cNvSpPr/>
      </dsp:nvSpPr>
      <dsp:spPr>
        <a:xfrm>
          <a:off x="2260322" y="2436812"/>
          <a:ext cx="2915579" cy="144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lvl="0" algn="l" defTabSz="800100">
            <a:lnSpc>
              <a:spcPct val="90000"/>
            </a:lnSpc>
            <a:spcBef>
              <a:spcPct val="0"/>
            </a:spcBef>
            <a:spcAft>
              <a:spcPct val="35000"/>
            </a:spcAft>
          </a:pPr>
          <a:r>
            <a:rPr lang="en-US" sz="1800" kern="1200"/>
            <a:t>Land Permit of Garigishlag Hydropower Plant</a:t>
          </a:r>
        </a:p>
      </dsp:txBody>
      <dsp:txXfrm>
        <a:off x="2260322" y="2436812"/>
        <a:ext cx="2915579" cy="1442593"/>
      </dsp:txXfrm>
    </dsp:sp>
    <dsp:sp modelId="{10435CFD-0F0A-433E-B55E-F70D82A6E6A6}">
      <dsp:nvSpPr>
        <dsp:cNvPr id="0" name=""/>
        <dsp:cNvSpPr/>
      </dsp:nvSpPr>
      <dsp:spPr>
        <a:xfrm>
          <a:off x="2260322" y="3879405"/>
          <a:ext cx="2915579" cy="50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lvl="0" algn="l" defTabSz="1066800">
            <a:lnSpc>
              <a:spcPct val="90000"/>
            </a:lnSpc>
            <a:spcBef>
              <a:spcPct val="0"/>
            </a:spcBef>
            <a:spcAft>
              <a:spcPct val="35000"/>
            </a:spcAft>
            <a:defRPr b="1"/>
          </a:pPr>
          <a:r>
            <a:rPr lang="en-US" sz="2400" kern="1200"/>
            <a:t>25 Dec. 2023</a:t>
          </a:r>
        </a:p>
      </dsp:txBody>
      <dsp:txXfrm>
        <a:off x="2260322" y="3879405"/>
        <a:ext cx="2915579" cy="506857"/>
      </dsp:txXfrm>
    </dsp:sp>
    <dsp:sp modelId="{BA89EB56-0651-4471-ACD2-097C7B8A9B82}">
      <dsp:nvSpPr>
        <dsp:cNvPr id="0" name=""/>
        <dsp:cNvSpPr/>
      </dsp:nvSpPr>
      <dsp:spPr>
        <a:xfrm>
          <a:off x="2006894" y="2436812"/>
          <a:ext cx="0" cy="144259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B2A417C-301A-401D-9B3C-F8C5E80AD5D3}">
      <dsp:nvSpPr>
        <dsp:cNvPr id="0" name=""/>
        <dsp:cNvSpPr/>
      </dsp:nvSpPr>
      <dsp:spPr>
        <a:xfrm>
          <a:off x="1960182" y="2391195"/>
          <a:ext cx="91234" cy="9123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2B241-7375-4C1C-B88D-3D2131CF2498}">
      <dsp:nvSpPr>
        <dsp:cNvPr id="0" name=""/>
        <dsp:cNvSpPr/>
      </dsp:nvSpPr>
      <dsp:spPr>
        <a:xfrm rot="8100000">
          <a:off x="3576448" y="561589"/>
          <a:ext cx="358402" cy="35840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139E4-3B48-4514-8D0D-ACE3AB53AE70}">
      <dsp:nvSpPr>
        <dsp:cNvPr id="0" name=""/>
        <dsp:cNvSpPr/>
      </dsp:nvSpPr>
      <dsp:spPr>
        <a:xfrm>
          <a:off x="3616263" y="601405"/>
          <a:ext cx="278771" cy="27877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D5805A4-B2E9-4CAF-A866-4B06908FD4BF}">
      <dsp:nvSpPr>
        <dsp:cNvPr id="0" name=""/>
        <dsp:cNvSpPr/>
      </dsp:nvSpPr>
      <dsp:spPr>
        <a:xfrm>
          <a:off x="4009077" y="994219"/>
          <a:ext cx="2915579" cy="144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lvl="0" algn="l" defTabSz="800100">
            <a:lnSpc>
              <a:spcPct val="90000"/>
            </a:lnSpc>
            <a:spcBef>
              <a:spcPct val="0"/>
            </a:spcBef>
            <a:spcAft>
              <a:spcPct val="35000"/>
            </a:spcAft>
          </a:pPr>
          <a:r>
            <a:rPr lang="en-US" sz="1800" kern="1200" dirty="0"/>
            <a:t>Commissioning of </a:t>
          </a:r>
          <a:r>
            <a:rPr lang="en-US" sz="1800" kern="1200" dirty="0" err="1"/>
            <a:t>Mirik</a:t>
          </a:r>
          <a:r>
            <a:rPr lang="en-US" sz="1800" kern="1200" dirty="0"/>
            <a:t> Hydropower Plant</a:t>
          </a:r>
        </a:p>
      </dsp:txBody>
      <dsp:txXfrm>
        <a:off x="4009077" y="994219"/>
        <a:ext cx="2915579" cy="1442593"/>
      </dsp:txXfrm>
    </dsp:sp>
    <dsp:sp modelId="{35559F50-E366-43DE-9FB0-BE98C0493C8E}">
      <dsp:nvSpPr>
        <dsp:cNvPr id="0" name=""/>
        <dsp:cNvSpPr/>
      </dsp:nvSpPr>
      <dsp:spPr>
        <a:xfrm>
          <a:off x="4009077" y="487362"/>
          <a:ext cx="2915579" cy="50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lvl="0" algn="l" defTabSz="1066800">
            <a:lnSpc>
              <a:spcPct val="90000"/>
            </a:lnSpc>
            <a:spcBef>
              <a:spcPct val="0"/>
            </a:spcBef>
            <a:spcAft>
              <a:spcPct val="35000"/>
            </a:spcAft>
            <a:defRPr b="1"/>
          </a:pPr>
          <a:r>
            <a:rPr lang="en-US" sz="2400" kern="1200" dirty="0"/>
            <a:t>27 Mar. 2024</a:t>
          </a:r>
        </a:p>
      </dsp:txBody>
      <dsp:txXfrm>
        <a:off x="4009077" y="487362"/>
        <a:ext cx="2915579" cy="506857"/>
      </dsp:txXfrm>
    </dsp:sp>
    <dsp:sp modelId="{BD408404-6312-4AAA-B8FB-71405B38C31B}">
      <dsp:nvSpPr>
        <dsp:cNvPr id="0" name=""/>
        <dsp:cNvSpPr/>
      </dsp:nvSpPr>
      <dsp:spPr>
        <a:xfrm>
          <a:off x="3755649" y="994219"/>
          <a:ext cx="0" cy="144259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1643C99-BD1E-4316-9AEC-84BAD8739E72}">
      <dsp:nvSpPr>
        <dsp:cNvPr id="0" name=""/>
        <dsp:cNvSpPr/>
      </dsp:nvSpPr>
      <dsp:spPr>
        <a:xfrm>
          <a:off x="3708937" y="2391195"/>
          <a:ext cx="91234" cy="9123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45DFB-B8C8-4A44-BE1F-21D3E52147E2}">
      <dsp:nvSpPr>
        <dsp:cNvPr id="0" name=""/>
        <dsp:cNvSpPr/>
      </dsp:nvSpPr>
      <dsp:spPr>
        <a:xfrm rot="18900000">
          <a:off x="5325203" y="3953632"/>
          <a:ext cx="358402" cy="35840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EF926-13DA-468A-824D-733AC3E62A5A}">
      <dsp:nvSpPr>
        <dsp:cNvPr id="0" name=""/>
        <dsp:cNvSpPr/>
      </dsp:nvSpPr>
      <dsp:spPr>
        <a:xfrm>
          <a:off x="5365018" y="3993448"/>
          <a:ext cx="278771" cy="27877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DFA81B8-8703-4688-BD5B-C2B6CA60037B}">
      <dsp:nvSpPr>
        <dsp:cNvPr id="0" name=""/>
        <dsp:cNvSpPr/>
      </dsp:nvSpPr>
      <dsp:spPr>
        <a:xfrm>
          <a:off x="5757832" y="2436812"/>
          <a:ext cx="2915579" cy="144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lvl="0" algn="l" defTabSz="800100">
            <a:lnSpc>
              <a:spcPct val="90000"/>
            </a:lnSpc>
            <a:spcBef>
              <a:spcPct val="0"/>
            </a:spcBef>
            <a:spcAft>
              <a:spcPct val="35000"/>
            </a:spcAft>
          </a:pPr>
          <a:r>
            <a:rPr lang="en-US" sz="1800" kern="1200"/>
            <a:t>Commissioning of Garigishlag Hydropower Plant</a:t>
          </a:r>
        </a:p>
      </dsp:txBody>
      <dsp:txXfrm>
        <a:off x="5757832" y="2436812"/>
        <a:ext cx="2915579" cy="1442593"/>
      </dsp:txXfrm>
    </dsp:sp>
    <dsp:sp modelId="{25CFD4CC-CBAC-407E-A12B-44A69611391A}">
      <dsp:nvSpPr>
        <dsp:cNvPr id="0" name=""/>
        <dsp:cNvSpPr/>
      </dsp:nvSpPr>
      <dsp:spPr>
        <a:xfrm>
          <a:off x="5757832" y="3879405"/>
          <a:ext cx="2915579" cy="50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lvl="0" algn="l" defTabSz="1066800">
            <a:lnSpc>
              <a:spcPct val="90000"/>
            </a:lnSpc>
            <a:spcBef>
              <a:spcPct val="0"/>
            </a:spcBef>
            <a:spcAft>
              <a:spcPct val="35000"/>
            </a:spcAft>
            <a:defRPr b="1"/>
          </a:pPr>
          <a:r>
            <a:rPr lang="en-US" sz="2400" kern="1200"/>
            <a:t>28 Mar. 2024</a:t>
          </a:r>
        </a:p>
      </dsp:txBody>
      <dsp:txXfrm>
        <a:off x="5757832" y="3879405"/>
        <a:ext cx="2915579" cy="506857"/>
      </dsp:txXfrm>
    </dsp:sp>
    <dsp:sp modelId="{6F20193F-60F8-474A-B784-94B22123C854}">
      <dsp:nvSpPr>
        <dsp:cNvPr id="0" name=""/>
        <dsp:cNvSpPr/>
      </dsp:nvSpPr>
      <dsp:spPr>
        <a:xfrm>
          <a:off x="5504404" y="2436812"/>
          <a:ext cx="0" cy="144259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0EE7229-97CD-491F-B3D6-87567FCD5630}">
      <dsp:nvSpPr>
        <dsp:cNvPr id="0" name=""/>
        <dsp:cNvSpPr/>
      </dsp:nvSpPr>
      <dsp:spPr>
        <a:xfrm>
          <a:off x="5457692" y="2391195"/>
          <a:ext cx="91234" cy="9123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24C72-648A-4DEC-97D5-71024B801A20}">
      <dsp:nvSpPr>
        <dsp:cNvPr id="0" name=""/>
        <dsp:cNvSpPr/>
      </dsp:nvSpPr>
      <dsp:spPr>
        <a:xfrm rot="8100000">
          <a:off x="7073958" y="561589"/>
          <a:ext cx="358402" cy="35840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CAB19-CA69-4C26-A9DA-2029128FB7CC}">
      <dsp:nvSpPr>
        <dsp:cNvPr id="0" name=""/>
        <dsp:cNvSpPr/>
      </dsp:nvSpPr>
      <dsp:spPr>
        <a:xfrm>
          <a:off x="7113773" y="601405"/>
          <a:ext cx="278771" cy="27877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2D69D8A-5F45-479F-B254-BC997FAD4444}">
      <dsp:nvSpPr>
        <dsp:cNvPr id="0" name=""/>
        <dsp:cNvSpPr/>
      </dsp:nvSpPr>
      <dsp:spPr>
        <a:xfrm>
          <a:off x="7506588" y="994219"/>
          <a:ext cx="2915579" cy="144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lvl="0" algn="l" defTabSz="800100">
            <a:lnSpc>
              <a:spcPct val="90000"/>
            </a:lnSpc>
            <a:spcBef>
              <a:spcPct val="0"/>
            </a:spcBef>
            <a:spcAft>
              <a:spcPct val="35000"/>
            </a:spcAft>
          </a:pPr>
          <a:r>
            <a:rPr lang="en-US" sz="1800" kern="1200"/>
            <a:t>Stakeholder Consultation Meeting</a:t>
          </a:r>
        </a:p>
      </dsp:txBody>
      <dsp:txXfrm>
        <a:off x="7506588" y="994219"/>
        <a:ext cx="2915579" cy="1442593"/>
      </dsp:txXfrm>
    </dsp:sp>
    <dsp:sp modelId="{E0561F91-0743-429E-97AA-C60B671C9C29}">
      <dsp:nvSpPr>
        <dsp:cNvPr id="0" name=""/>
        <dsp:cNvSpPr/>
      </dsp:nvSpPr>
      <dsp:spPr>
        <a:xfrm>
          <a:off x="7506588" y="487362"/>
          <a:ext cx="2915579" cy="50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lvl="0" algn="l" defTabSz="1066800">
            <a:lnSpc>
              <a:spcPct val="90000"/>
            </a:lnSpc>
            <a:spcBef>
              <a:spcPct val="0"/>
            </a:spcBef>
            <a:spcAft>
              <a:spcPct val="35000"/>
            </a:spcAft>
            <a:defRPr b="1"/>
          </a:pPr>
          <a:r>
            <a:rPr lang="en-US" sz="2400" kern="1200" dirty="0"/>
            <a:t>15 Apr. 2025</a:t>
          </a:r>
        </a:p>
      </dsp:txBody>
      <dsp:txXfrm>
        <a:off x="7506588" y="487362"/>
        <a:ext cx="2915579" cy="506857"/>
      </dsp:txXfrm>
    </dsp:sp>
    <dsp:sp modelId="{AE80F34A-1484-4A5A-B1E7-0459FE14C398}">
      <dsp:nvSpPr>
        <dsp:cNvPr id="0" name=""/>
        <dsp:cNvSpPr/>
      </dsp:nvSpPr>
      <dsp:spPr>
        <a:xfrm>
          <a:off x="7253159" y="994219"/>
          <a:ext cx="0" cy="144259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1040195-3FFA-4D4A-8EDD-767F998108D9}">
      <dsp:nvSpPr>
        <dsp:cNvPr id="0" name=""/>
        <dsp:cNvSpPr/>
      </dsp:nvSpPr>
      <dsp:spPr>
        <a:xfrm>
          <a:off x="7206447" y="2391195"/>
          <a:ext cx="91234" cy="9123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53DE4-C70C-4897-92BF-C97D00CAB5CC}"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A751A-59B5-4FAD-A435-3B1AC8B4C64F}" type="slidenum">
              <a:rPr lang="en-US" smtClean="0"/>
              <a:t>‹#›</a:t>
            </a:fld>
            <a:endParaRPr lang="en-US"/>
          </a:p>
        </p:txBody>
      </p:sp>
    </p:spTree>
    <p:extLst>
      <p:ext uri="{BB962C8B-B14F-4D97-AF65-F5344CB8AC3E}">
        <p14:creationId xmlns:p14="http://schemas.microsoft.com/office/powerpoint/2010/main" val="385637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0D87-CB99-026A-E1C0-19B2F233840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33B9FEC-C4EA-6597-F43B-F59679E1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975951-9C87-FA53-C2A3-15D92D5FABE5}"/>
              </a:ext>
            </a:extLst>
          </p:cNvPr>
          <p:cNvSpPr>
            <a:spLocks noGrp="1"/>
          </p:cNvSpPr>
          <p:nvPr>
            <p:ph type="dt" sz="half" idx="10"/>
          </p:nvPr>
        </p:nvSpPr>
        <p:spPr/>
        <p:txBody>
          <a:bodyPr/>
          <a:lstStyle/>
          <a:p>
            <a:r>
              <a:rPr lang="en-US"/>
              <a:t>15/04/2025</a:t>
            </a:r>
          </a:p>
        </p:txBody>
      </p:sp>
      <p:sp>
        <p:nvSpPr>
          <p:cNvPr id="5" name="Footer Placeholder 4">
            <a:extLst>
              <a:ext uri="{FF2B5EF4-FFF2-40B4-BE49-F238E27FC236}">
                <a16:creationId xmlns:a16="http://schemas.microsoft.com/office/drawing/2014/main" id="{FD4752E9-5386-003A-1C50-ED87942C8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AFB86-E432-FEA3-4B86-C1B466A24C44}"/>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326783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E5-DEF7-5F0E-9CF2-5244C1152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C838B-D08D-9FA5-BFA2-659C342FD1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96F42-1692-0B47-0DE2-ABA73EB29588}"/>
              </a:ext>
            </a:extLst>
          </p:cNvPr>
          <p:cNvSpPr>
            <a:spLocks noGrp="1"/>
          </p:cNvSpPr>
          <p:nvPr>
            <p:ph type="dt" sz="half" idx="10"/>
          </p:nvPr>
        </p:nvSpPr>
        <p:spPr/>
        <p:txBody>
          <a:bodyPr/>
          <a:lstStyle/>
          <a:p>
            <a:r>
              <a:rPr lang="en-US"/>
              <a:t>15/04/2025</a:t>
            </a:r>
          </a:p>
        </p:txBody>
      </p:sp>
      <p:sp>
        <p:nvSpPr>
          <p:cNvPr id="5" name="Footer Placeholder 4">
            <a:extLst>
              <a:ext uri="{FF2B5EF4-FFF2-40B4-BE49-F238E27FC236}">
                <a16:creationId xmlns:a16="http://schemas.microsoft.com/office/drawing/2014/main" id="{7D5CF2D0-BF36-E01C-67D3-3EC97C8CA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C1B0D-AE2A-9576-0C11-4815C3AF542F}"/>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7403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98667-43D9-9109-C213-5E7D6E5ABD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99725-FCE7-B579-E1B4-A4913F687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D3667-192B-E477-82F3-92D6CBDAFA7D}"/>
              </a:ext>
            </a:extLst>
          </p:cNvPr>
          <p:cNvSpPr>
            <a:spLocks noGrp="1"/>
          </p:cNvSpPr>
          <p:nvPr>
            <p:ph type="dt" sz="half" idx="10"/>
          </p:nvPr>
        </p:nvSpPr>
        <p:spPr/>
        <p:txBody>
          <a:bodyPr/>
          <a:lstStyle/>
          <a:p>
            <a:r>
              <a:rPr lang="en-US"/>
              <a:t>15/04/2025</a:t>
            </a:r>
          </a:p>
        </p:txBody>
      </p:sp>
      <p:sp>
        <p:nvSpPr>
          <p:cNvPr id="5" name="Footer Placeholder 4">
            <a:extLst>
              <a:ext uri="{FF2B5EF4-FFF2-40B4-BE49-F238E27FC236}">
                <a16:creationId xmlns:a16="http://schemas.microsoft.com/office/drawing/2014/main" id="{F9D3BAA5-F11F-4C73-2C60-164B04D45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5D4F4-67AC-B55F-593F-9997F8FD6443}"/>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214844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4CC6-6BF7-2B5F-F53E-D963FDFFAE5E}"/>
              </a:ext>
            </a:extLst>
          </p:cNvPr>
          <p:cNvSpPr>
            <a:spLocks noGrp="1"/>
          </p:cNvSpPr>
          <p:nvPr>
            <p:ph type="title"/>
          </p:nvPr>
        </p:nvSpPr>
        <p:spPr>
          <a:xfrm>
            <a:off x="838200" y="180293"/>
            <a:ext cx="10515600" cy="967571"/>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7B0DA65B-CBED-E96F-E6A7-414A2104207A}"/>
              </a:ext>
            </a:extLst>
          </p:cNvPr>
          <p:cNvSpPr>
            <a:spLocks noGrp="1"/>
          </p:cNvSpPr>
          <p:nvPr>
            <p:ph idx="1"/>
          </p:nvPr>
        </p:nvSpPr>
        <p:spPr>
          <a:xfrm>
            <a:off x="838200" y="1303506"/>
            <a:ext cx="10515600" cy="48734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167D6C-E655-148D-CB31-9D61C719CDE6}"/>
              </a:ext>
            </a:extLst>
          </p:cNvPr>
          <p:cNvSpPr>
            <a:spLocks noGrp="1"/>
          </p:cNvSpPr>
          <p:nvPr>
            <p:ph type="dt" sz="half" idx="10"/>
          </p:nvPr>
        </p:nvSpPr>
        <p:spPr/>
        <p:txBody>
          <a:bodyPr/>
          <a:lstStyle/>
          <a:p>
            <a:r>
              <a:rPr lang="en-US"/>
              <a:t>15/04/2025</a:t>
            </a:r>
          </a:p>
        </p:txBody>
      </p:sp>
      <p:sp>
        <p:nvSpPr>
          <p:cNvPr id="5" name="Footer Placeholder 4">
            <a:extLst>
              <a:ext uri="{FF2B5EF4-FFF2-40B4-BE49-F238E27FC236}">
                <a16:creationId xmlns:a16="http://schemas.microsoft.com/office/drawing/2014/main" id="{A4270DA8-35EC-09FB-2C41-6A5A2CC3A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1FA61-C4E4-7386-7E83-72DDDF2E832D}"/>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32788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CC3A-FD92-04AD-6E86-8957D9875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742480-94C6-3B6D-6AE8-59659E6D5B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0F4F39-3439-34CF-7FBD-E5BB3C302429}"/>
              </a:ext>
            </a:extLst>
          </p:cNvPr>
          <p:cNvSpPr>
            <a:spLocks noGrp="1"/>
          </p:cNvSpPr>
          <p:nvPr>
            <p:ph type="dt" sz="half" idx="10"/>
          </p:nvPr>
        </p:nvSpPr>
        <p:spPr/>
        <p:txBody>
          <a:bodyPr/>
          <a:lstStyle/>
          <a:p>
            <a:r>
              <a:rPr lang="en-US"/>
              <a:t>15/04/2025</a:t>
            </a:r>
          </a:p>
        </p:txBody>
      </p:sp>
      <p:sp>
        <p:nvSpPr>
          <p:cNvPr id="5" name="Footer Placeholder 4">
            <a:extLst>
              <a:ext uri="{FF2B5EF4-FFF2-40B4-BE49-F238E27FC236}">
                <a16:creationId xmlns:a16="http://schemas.microsoft.com/office/drawing/2014/main" id="{D6AC4E2E-08E3-877A-129C-F451A7497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C6B32-BC57-A51F-9F21-CA0257510420}"/>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55283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E870-E6F9-535D-D926-F08D58502FDA}"/>
              </a:ext>
            </a:extLst>
          </p:cNvPr>
          <p:cNvSpPr>
            <a:spLocks noGrp="1"/>
          </p:cNvSpPr>
          <p:nvPr>
            <p:ph type="title"/>
          </p:nvPr>
        </p:nvSpPr>
        <p:spPr>
          <a:xfrm>
            <a:off x="838200" y="31648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4628C5C-CD2F-1C69-8416-33DBE69216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A08EE6-4949-BF17-E331-A806CC5D6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A1B1D-FF81-99BA-95C7-18E6DBCE45CE}"/>
              </a:ext>
            </a:extLst>
          </p:cNvPr>
          <p:cNvSpPr>
            <a:spLocks noGrp="1"/>
          </p:cNvSpPr>
          <p:nvPr>
            <p:ph type="dt" sz="half" idx="10"/>
          </p:nvPr>
        </p:nvSpPr>
        <p:spPr/>
        <p:txBody>
          <a:bodyPr/>
          <a:lstStyle/>
          <a:p>
            <a:r>
              <a:rPr lang="en-US"/>
              <a:t>15/04/2025</a:t>
            </a:r>
          </a:p>
        </p:txBody>
      </p:sp>
      <p:sp>
        <p:nvSpPr>
          <p:cNvPr id="6" name="Footer Placeholder 5">
            <a:extLst>
              <a:ext uri="{FF2B5EF4-FFF2-40B4-BE49-F238E27FC236}">
                <a16:creationId xmlns:a16="http://schemas.microsoft.com/office/drawing/2014/main" id="{55E2406E-1C96-406D-1094-81AB726EA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FD6CF6-4E12-7EF9-53BE-75E9310AB318}"/>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233233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0E31-F9DD-7FA6-B0CE-632C2031523A}"/>
              </a:ext>
            </a:extLst>
          </p:cNvPr>
          <p:cNvSpPr>
            <a:spLocks noGrp="1"/>
          </p:cNvSpPr>
          <p:nvPr>
            <p:ph type="title"/>
          </p:nvPr>
        </p:nvSpPr>
        <p:spPr>
          <a:xfrm>
            <a:off x="839788" y="31648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CC8447-AE41-123C-C6D3-82E681583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27E8DB-6CFF-E911-3D6E-39CDFA765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C3CB7-50FA-2598-09FE-FA601E36A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82432-0AD0-8134-DE0D-B152444BB5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DC775-BEC2-6FB1-EFDE-3CD96532EBFB}"/>
              </a:ext>
            </a:extLst>
          </p:cNvPr>
          <p:cNvSpPr>
            <a:spLocks noGrp="1"/>
          </p:cNvSpPr>
          <p:nvPr>
            <p:ph type="dt" sz="half" idx="10"/>
          </p:nvPr>
        </p:nvSpPr>
        <p:spPr/>
        <p:txBody>
          <a:bodyPr/>
          <a:lstStyle/>
          <a:p>
            <a:r>
              <a:rPr lang="en-US"/>
              <a:t>15/04/2025</a:t>
            </a:r>
          </a:p>
        </p:txBody>
      </p:sp>
      <p:sp>
        <p:nvSpPr>
          <p:cNvPr id="8" name="Footer Placeholder 7">
            <a:extLst>
              <a:ext uri="{FF2B5EF4-FFF2-40B4-BE49-F238E27FC236}">
                <a16:creationId xmlns:a16="http://schemas.microsoft.com/office/drawing/2014/main" id="{DFB16CC3-638B-C52C-A77B-5E3F438A1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FE17E1-6991-A4A5-8460-A317ABB95442}"/>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338622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2CC2-3D44-B9FE-D073-13D298BAA092}"/>
              </a:ext>
            </a:extLst>
          </p:cNvPr>
          <p:cNvSpPr>
            <a:spLocks noGrp="1"/>
          </p:cNvSpPr>
          <p:nvPr>
            <p:ph type="title"/>
          </p:nvPr>
        </p:nvSpPr>
        <p:spPr>
          <a:xfrm>
            <a:off x="838200" y="31648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5E1A56C-AF4A-ECC1-FD36-4196CC229160}"/>
              </a:ext>
            </a:extLst>
          </p:cNvPr>
          <p:cNvSpPr>
            <a:spLocks noGrp="1"/>
          </p:cNvSpPr>
          <p:nvPr>
            <p:ph type="dt" sz="half" idx="10"/>
          </p:nvPr>
        </p:nvSpPr>
        <p:spPr/>
        <p:txBody>
          <a:bodyPr/>
          <a:lstStyle/>
          <a:p>
            <a:r>
              <a:rPr lang="en-US"/>
              <a:t>15/04/2025</a:t>
            </a:r>
          </a:p>
        </p:txBody>
      </p:sp>
      <p:sp>
        <p:nvSpPr>
          <p:cNvPr id="4" name="Footer Placeholder 3">
            <a:extLst>
              <a:ext uri="{FF2B5EF4-FFF2-40B4-BE49-F238E27FC236}">
                <a16:creationId xmlns:a16="http://schemas.microsoft.com/office/drawing/2014/main" id="{64E69DC5-D198-3129-0A72-A858B5E6F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19FD6-4A61-DF0C-F4B3-942AA89460DA}"/>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345749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E4B52-2D72-F034-5E54-A4FD807C389B}"/>
              </a:ext>
            </a:extLst>
          </p:cNvPr>
          <p:cNvSpPr>
            <a:spLocks noGrp="1"/>
          </p:cNvSpPr>
          <p:nvPr>
            <p:ph type="dt" sz="half" idx="10"/>
          </p:nvPr>
        </p:nvSpPr>
        <p:spPr/>
        <p:txBody>
          <a:bodyPr/>
          <a:lstStyle/>
          <a:p>
            <a:r>
              <a:rPr lang="en-US"/>
              <a:t>15/04/2025</a:t>
            </a:r>
          </a:p>
        </p:txBody>
      </p:sp>
      <p:sp>
        <p:nvSpPr>
          <p:cNvPr id="3" name="Footer Placeholder 2">
            <a:extLst>
              <a:ext uri="{FF2B5EF4-FFF2-40B4-BE49-F238E27FC236}">
                <a16:creationId xmlns:a16="http://schemas.microsoft.com/office/drawing/2014/main" id="{E5BC8EA0-1501-3F2D-22C1-8EA786FAB3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C1DCB-4D47-3A57-212F-0CEE6AC3DFEF}"/>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178625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9A2B-8D1F-F26B-EDF5-8F081B44E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367A0-64FC-683E-66D4-CC5A3353A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BF278-F0E8-4BC0-C8F3-127014D94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7B671-46C5-C143-C009-9EFAE9745A34}"/>
              </a:ext>
            </a:extLst>
          </p:cNvPr>
          <p:cNvSpPr>
            <a:spLocks noGrp="1"/>
          </p:cNvSpPr>
          <p:nvPr>
            <p:ph type="dt" sz="half" idx="10"/>
          </p:nvPr>
        </p:nvSpPr>
        <p:spPr/>
        <p:txBody>
          <a:bodyPr/>
          <a:lstStyle/>
          <a:p>
            <a:r>
              <a:rPr lang="en-US"/>
              <a:t>15/04/2025</a:t>
            </a:r>
          </a:p>
        </p:txBody>
      </p:sp>
      <p:sp>
        <p:nvSpPr>
          <p:cNvPr id="6" name="Footer Placeholder 5">
            <a:extLst>
              <a:ext uri="{FF2B5EF4-FFF2-40B4-BE49-F238E27FC236}">
                <a16:creationId xmlns:a16="http://schemas.microsoft.com/office/drawing/2014/main" id="{E2556EB3-6C78-DD16-A9B8-77AA8BC64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6E204-577D-DBAA-10BC-34B5A9DFC2F5}"/>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11367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9D8B-C52D-5121-B3D4-5A3EFFB69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2B7AE0-E3A8-34EF-BBD7-8BA35648B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0A957C-4620-ED41-5B9E-0DD497CCE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86F46-162F-48A7-CA96-05427266A9CD}"/>
              </a:ext>
            </a:extLst>
          </p:cNvPr>
          <p:cNvSpPr>
            <a:spLocks noGrp="1"/>
          </p:cNvSpPr>
          <p:nvPr>
            <p:ph type="dt" sz="half" idx="10"/>
          </p:nvPr>
        </p:nvSpPr>
        <p:spPr/>
        <p:txBody>
          <a:bodyPr/>
          <a:lstStyle/>
          <a:p>
            <a:r>
              <a:rPr lang="en-US"/>
              <a:t>15/04/2025</a:t>
            </a:r>
          </a:p>
        </p:txBody>
      </p:sp>
      <p:sp>
        <p:nvSpPr>
          <p:cNvPr id="6" name="Footer Placeholder 5">
            <a:extLst>
              <a:ext uri="{FF2B5EF4-FFF2-40B4-BE49-F238E27FC236}">
                <a16:creationId xmlns:a16="http://schemas.microsoft.com/office/drawing/2014/main" id="{771560B7-3923-BF34-30F9-5184C4582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C0670-7493-0C7F-F1EC-2679A3B61E5B}"/>
              </a:ext>
            </a:extLst>
          </p:cNvPr>
          <p:cNvSpPr>
            <a:spLocks noGrp="1"/>
          </p:cNvSpPr>
          <p:nvPr>
            <p:ph type="sldNum" sz="quarter" idx="12"/>
          </p:nvPr>
        </p:nvSpPr>
        <p:spPr/>
        <p:txBody>
          <a:bodyPr/>
          <a:lstStyle/>
          <a:p>
            <a:fld id="{B992B62A-80BB-45DE-A4F6-87A7F943C261}" type="slidenum">
              <a:rPr lang="en-US" smtClean="0"/>
              <a:t>‹#›</a:t>
            </a:fld>
            <a:endParaRPr lang="en-US"/>
          </a:p>
        </p:txBody>
      </p:sp>
    </p:spTree>
    <p:extLst>
      <p:ext uri="{BB962C8B-B14F-4D97-AF65-F5344CB8AC3E}">
        <p14:creationId xmlns:p14="http://schemas.microsoft.com/office/powerpoint/2010/main" val="267478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912D4-5A65-2D40-787A-6D81152A4165}"/>
              </a:ext>
            </a:extLst>
          </p:cNvPr>
          <p:cNvSpPr>
            <a:spLocks noGrp="1"/>
          </p:cNvSpPr>
          <p:nvPr>
            <p:ph type="title"/>
          </p:nvPr>
        </p:nvSpPr>
        <p:spPr>
          <a:xfrm>
            <a:off x="838200" y="1705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EB3630-2327-7C3D-3090-351E7760D9D4}"/>
              </a:ext>
            </a:extLst>
          </p:cNvPr>
          <p:cNvSpPr>
            <a:spLocks noGrp="1"/>
          </p:cNvSpPr>
          <p:nvPr>
            <p:ph type="body" idx="1"/>
          </p:nvPr>
        </p:nvSpPr>
        <p:spPr>
          <a:xfrm>
            <a:off x="838200" y="1605064"/>
            <a:ext cx="10515600" cy="45718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4471C-32F2-5631-D3E7-FBB950530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15/04/2025</a:t>
            </a:r>
          </a:p>
        </p:txBody>
      </p:sp>
      <p:sp>
        <p:nvSpPr>
          <p:cNvPr id="5" name="Footer Placeholder 4">
            <a:extLst>
              <a:ext uri="{FF2B5EF4-FFF2-40B4-BE49-F238E27FC236}">
                <a16:creationId xmlns:a16="http://schemas.microsoft.com/office/drawing/2014/main" id="{D25C65A1-01B2-523D-75EF-720D7DEEE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8B202F-EECD-70B8-F27F-1EAF290C17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92B62A-80BB-45DE-A4F6-87A7F943C261}" type="slidenum">
              <a:rPr lang="en-US" smtClean="0"/>
              <a:t>‹#›</a:t>
            </a:fld>
            <a:endParaRPr lang="en-US" dirty="0"/>
          </a:p>
        </p:txBody>
      </p:sp>
      <p:pic>
        <p:nvPicPr>
          <p:cNvPr id="7" name="Picture 6" descr="A blue and black logo&#10;&#10;Description automatically generated">
            <a:extLst>
              <a:ext uri="{FF2B5EF4-FFF2-40B4-BE49-F238E27FC236}">
                <a16:creationId xmlns:a16="http://schemas.microsoft.com/office/drawing/2014/main" id="{7460F532-181D-32EE-5993-876ECF2CBBE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23234" y="6186454"/>
            <a:ext cx="1945532" cy="535021"/>
          </a:xfrm>
          <a:prstGeom prst="rect">
            <a:avLst/>
          </a:prstGeom>
        </p:spPr>
      </p:pic>
    </p:spTree>
    <p:extLst>
      <p:ext uri="{BB962C8B-B14F-4D97-AF65-F5344CB8AC3E}">
        <p14:creationId xmlns:p14="http://schemas.microsoft.com/office/powerpoint/2010/main" val="124936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egistry.goldstandard.org/projects/details/45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info@azerenerji.gov.az"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Background">
            <a:extLst>
              <a:ext uri="{FF2B5EF4-FFF2-40B4-BE49-F238E27FC236}">
                <a16:creationId xmlns:a16="http://schemas.microsoft.com/office/drawing/2014/main" id="{2431FC1B-47A4-43C3-B636-23DEEB14E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6D6F7247-7E74-4743-AF45-768A3F0140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2" y="0"/>
            <a:ext cx="7467598"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919EF-9B4B-2DB9-02C3-107BDC910550}"/>
              </a:ext>
            </a:extLst>
          </p:cNvPr>
          <p:cNvSpPr>
            <a:spLocks noGrp="1"/>
          </p:cNvSpPr>
          <p:nvPr>
            <p:ph type="ctrTitle"/>
          </p:nvPr>
        </p:nvSpPr>
        <p:spPr>
          <a:xfrm>
            <a:off x="5440392" y="777240"/>
            <a:ext cx="5606244" cy="3441054"/>
          </a:xfrm>
        </p:spPr>
        <p:txBody>
          <a:bodyPr anchor="t">
            <a:normAutofit fontScale="90000"/>
          </a:bodyPr>
          <a:lstStyle/>
          <a:p>
            <a:pPr algn="l"/>
            <a:r>
              <a:rPr lang="tr-TR" sz="3600" dirty="0">
                <a:latin typeface="+mn-lt"/>
              </a:rPr>
              <a:t>GS12624 </a:t>
            </a:r>
            <a:r>
              <a:rPr lang="tr-TR" sz="4400" dirty="0">
                <a:latin typeface="+mn-lt"/>
              </a:rPr>
              <a:t/>
            </a:r>
            <a:br>
              <a:rPr lang="tr-TR" sz="4400" dirty="0">
                <a:latin typeface="+mn-lt"/>
              </a:rPr>
            </a:br>
            <a:r>
              <a:rPr lang="en-US" sz="4400" dirty="0">
                <a:latin typeface="+mn-lt"/>
              </a:rPr>
              <a:t>STAKEHOLDER</a:t>
            </a:r>
            <a:r>
              <a:rPr lang="tr-TR" sz="4400" dirty="0">
                <a:latin typeface="+mn-lt"/>
              </a:rPr>
              <a:t> CONSULTATION</a:t>
            </a:r>
            <a:r>
              <a:rPr lang="en-US" sz="4400" dirty="0">
                <a:latin typeface="+mn-lt"/>
              </a:rPr>
              <a:t> MEETING OF MIRIK AND GARIGISHLAG HY</a:t>
            </a:r>
            <a:r>
              <a:rPr lang="tr-TR" sz="4400" dirty="0">
                <a:latin typeface="+mn-lt"/>
              </a:rPr>
              <a:t>ROPOWER </a:t>
            </a:r>
            <a:r>
              <a:rPr lang="en-US" sz="4400" dirty="0">
                <a:latin typeface="+mn-lt"/>
              </a:rPr>
              <a:t>PLANTS</a:t>
            </a:r>
          </a:p>
        </p:txBody>
      </p:sp>
      <p:sp useBgFill="1">
        <p:nvSpPr>
          <p:cNvPr id="15" name="Rectangle 14">
            <a:extLst>
              <a:ext uri="{FF2B5EF4-FFF2-40B4-BE49-F238E27FC236}">
                <a16:creationId xmlns:a16="http://schemas.microsoft.com/office/drawing/2014/main" id="{30C1ECA2-AFC1-E67F-1B69-5DC352CDA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1" y="5142055"/>
            <a:ext cx="7473350" cy="1705455"/>
          </a:xfrm>
          <a:prstGeom prst="rect">
            <a:avLst/>
          </a:prstGeom>
          <a:ln>
            <a:noFill/>
          </a:ln>
          <a:effectLst>
            <a:outerShdw blurRad="177800" dist="12700" dir="1020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1BC2B2A-5965-71E1-4570-69DA69E5720F}"/>
              </a:ext>
            </a:extLst>
          </p:cNvPr>
          <p:cNvSpPr>
            <a:spLocks noGrp="1"/>
          </p:cNvSpPr>
          <p:nvPr>
            <p:ph type="subTitle" idx="1"/>
          </p:nvPr>
        </p:nvSpPr>
        <p:spPr>
          <a:xfrm>
            <a:off x="5388634" y="5474674"/>
            <a:ext cx="5658000" cy="1040216"/>
          </a:xfrm>
        </p:spPr>
        <p:txBody>
          <a:bodyPr anchor="ctr">
            <a:normAutofit/>
          </a:bodyPr>
          <a:lstStyle/>
          <a:p>
            <a:pPr algn="l"/>
            <a:r>
              <a:rPr lang="en-US" sz="1800" dirty="0"/>
              <a:t>https://registry.goldstandard.org/projects/details/4512</a:t>
            </a:r>
          </a:p>
        </p:txBody>
      </p:sp>
      <p:pic>
        <p:nvPicPr>
          <p:cNvPr id="5" name="Picture 4" descr="A building with a gated parking lot&#10;&#10;AI-generated content may be incorrect.">
            <a:extLst>
              <a:ext uri="{FF2B5EF4-FFF2-40B4-BE49-F238E27FC236}">
                <a16:creationId xmlns:a16="http://schemas.microsoft.com/office/drawing/2014/main" id="{F40891E8-EB22-56EC-56D1-C202BF6B1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51974" y="743651"/>
            <a:ext cx="2639015" cy="1596605"/>
          </a:xfrm>
          <a:prstGeom prst="rect">
            <a:avLst/>
          </a:prstGeom>
          <a:noFill/>
        </p:spPr>
      </p:pic>
      <p:pic>
        <p:nvPicPr>
          <p:cNvPr id="6" name="Picture 5" descr="A building with a parking lot in the middle of a hill&#10;&#10;AI-generated content may be incorrect.">
            <a:extLst>
              <a:ext uri="{FF2B5EF4-FFF2-40B4-BE49-F238E27FC236}">
                <a16:creationId xmlns:a16="http://schemas.microsoft.com/office/drawing/2014/main" id="{6E0D5680-B721-D4CF-FEFC-D3B7602B4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51974" y="2621689"/>
            <a:ext cx="2639015" cy="1596605"/>
          </a:xfrm>
          <a:prstGeom prst="rect">
            <a:avLst/>
          </a:prstGeom>
          <a:noFill/>
        </p:spPr>
      </p:pic>
      <p:pic>
        <p:nvPicPr>
          <p:cNvPr id="4" name="Picture 3" descr="A blue and black logo&#10;&#10;Description automatically generated">
            <a:extLst>
              <a:ext uri="{FF2B5EF4-FFF2-40B4-BE49-F238E27FC236}">
                <a16:creationId xmlns:a16="http://schemas.microsoft.com/office/drawing/2014/main" id="{43BBAFF2-7926-3621-C062-8EDAB2D7A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069" y="4865802"/>
            <a:ext cx="3112825" cy="856027"/>
          </a:xfrm>
          <a:prstGeom prst="rect">
            <a:avLst/>
          </a:prstGeom>
        </p:spPr>
      </p:pic>
      <p:sp>
        <p:nvSpPr>
          <p:cNvPr id="7" name="Title 1">
            <a:extLst>
              <a:ext uri="{FF2B5EF4-FFF2-40B4-BE49-F238E27FC236}">
                <a16:creationId xmlns:a16="http://schemas.microsoft.com/office/drawing/2014/main" id="{FA39ECED-2514-25E2-877A-45345C13ACA0}"/>
              </a:ext>
            </a:extLst>
          </p:cNvPr>
          <p:cNvSpPr txBox="1">
            <a:spLocks/>
          </p:cNvSpPr>
          <p:nvPr/>
        </p:nvSpPr>
        <p:spPr>
          <a:xfrm>
            <a:off x="5440392" y="4383150"/>
            <a:ext cx="5606244" cy="57358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400" dirty="0">
                <a:latin typeface="+mn-lt"/>
              </a:rPr>
              <a:t>15 April 2025, 14.00</a:t>
            </a:r>
            <a:endParaRPr lang="en-US" sz="4400" dirty="0">
              <a:latin typeface="+mn-lt"/>
            </a:endParaRPr>
          </a:p>
        </p:txBody>
      </p:sp>
      <p:sp>
        <p:nvSpPr>
          <p:cNvPr id="8" name="Date Placeholder 7">
            <a:extLst>
              <a:ext uri="{FF2B5EF4-FFF2-40B4-BE49-F238E27FC236}">
                <a16:creationId xmlns:a16="http://schemas.microsoft.com/office/drawing/2014/main" id="{D08A1D7E-65A3-3C43-EC09-BA143C431B2C}"/>
              </a:ext>
            </a:extLst>
          </p:cNvPr>
          <p:cNvSpPr>
            <a:spLocks noGrp="1"/>
          </p:cNvSpPr>
          <p:nvPr>
            <p:ph type="dt" sz="half" idx="10"/>
          </p:nvPr>
        </p:nvSpPr>
        <p:spPr/>
        <p:txBody>
          <a:bodyPr/>
          <a:lstStyle/>
          <a:p>
            <a:r>
              <a:rPr lang="en-US"/>
              <a:t>15/04/2025</a:t>
            </a:r>
          </a:p>
        </p:txBody>
      </p:sp>
      <p:sp>
        <p:nvSpPr>
          <p:cNvPr id="9" name="Slide Number Placeholder 8">
            <a:extLst>
              <a:ext uri="{FF2B5EF4-FFF2-40B4-BE49-F238E27FC236}">
                <a16:creationId xmlns:a16="http://schemas.microsoft.com/office/drawing/2014/main" id="{512B4E80-43D4-38C8-901E-A9CA234C5E84}"/>
              </a:ext>
            </a:extLst>
          </p:cNvPr>
          <p:cNvSpPr>
            <a:spLocks noGrp="1"/>
          </p:cNvSpPr>
          <p:nvPr>
            <p:ph type="sldNum" sz="quarter" idx="12"/>
          </p:nvPr>
        </p:nvSpPr>
        <p:spPr/>
        <p:txBody>
          <a:bodyPr/>
          <a:lstStyle/>
          <a:p>
            <a:fld id="{B992B62A-80BB-45DE-A4F6-87A7F943C261}" type="slidenum">
              <a:rPr lang="en-US" smtClean="0"/>
              <a:t>1</a:t>
            </a:fld>
            <a:endParaRPr lang="en-US"/>
          </a:p>
        </p:txBody>
      </p:sp>
    </p:spTree>
    <p:extLst>
      <p:ext uri="{BB962C8B-B14F-4D97-AF65-F5344CB8AC3E}">
        <p14:creationId xmlns:p14="http://schemas.microsoft.com/office/powerpoint/2010/main" val="26861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6FD0-01F0-19EB-3D85-F8A0B4CDA5A5}"/>
              </a:ext>
            </a:extLst>
          </p:cNvPr>
          <p:cNvSpPr>
            <a:spLocks noGrp="1"/>
          </p:cNvSpPr>
          <p:nvPr>
            <p:ph type="title"/>
          </p:nvPr>
        </p:nvSpPr>
        <p:spPr/>
        <p:txBody>
          <a:bodyPr/>
          <a:lstStyle/>
          <a:p>
            <a:r>
              <a:rPr lang="en-US" dirty="0"/>
              <a:t>2. Introduction of the Project</a:t>
            </a:r>
          </a:p>
        </p:txBody>
      </p:sp>
      <p:sp>
        <p:nvSpPr>
          <p:cNvPr id="3" name="Content Placeholder 2">
            <a:extLst>
              <a:ext uri="{FF2B5EF4-FFF2-40B4-BE49-F238E27FC236}">
                <a16:creationId xmlns:a16="http://schemas.microsoft.com/office/drawing/2014/main" id="{7A40DBFD-4CEF-61D5-35F9-61F2C3BA5A8F}"/>
              </a:ext>
            </a:extLst>
          </p:cNvPr>
          <p:cNvSpPr>
            <a:spLocks noGrp="1"/>
          </p:cNvSpPr>
          <p:nvPr>
            <p:ph idx="1"/>
          </p:nvPr>
        </p:nvSpPr>
        <p:spPr/>
        <p:txBody>
          <a:bodyPr>
            <a:normAutofit/>
          </a:bodyPr>
          <a:lstStyle/>
          <a:p>
            <a:pPr marL="0" indent="0">
              <a:buNone/>
            </a:pPr>
            <a:r>
              <a:rPr lang="tr-TR" b="1" u="sng" dirty="0"/>
              <a:t>Direct </a:t>
            </a:r>
            <a:r>
              <a:rPr lang="tr-TR" b="1" u="sng" dirty="0" err="1"/>
              <a:t>Benefits</a:t>
            </a:r>
            <a:r>
              <a:rPr lang="tr-TR" b="1" u="sng" dirty="0"/>
              <a:t> of </a:t>
            </a:r>
            <a:r>
              <a:rPr lang="tr-TR" b="1" u="sng" dirty="0" err="1"/>
              <a:t>the</a:t>
            </a:r>
            <a:r>
              <a:rPr lang="tr-TR" b="1" u="sng" dirty="0"/>
              <a:t> Project:</a:t>
            </a:r>
          </a:p>
          <a:p>
            <a:r>
              <a:rPr lang="en-US" dirty="0"/>
              <a:t>Contributing to the national economy by generating electricity from renewable sources</a:t>
            </a:r>
            <a:r>
              <a:rPr lang="tr-TR" dirty="0"/>
              <a:t> (</a:t>
            </a:r>
            <a:r>
              <a:rPr lang="tr-TR" dirty="0" err="1"/>
              <a:t>hydropower</a:t>
            </a:r>
            <a:r>
              <a:rPr lang="tr-TR" dirty="0"/>
              <a:t>)</a:t>
            </a:r>
          </a:p>
          <a:p>
            <a:r>
              <a:rPr lang="en-US" dirty="0"/>
              <a:t>Reduces energy imports and increases national self-sufficiency</a:t>
            </a:r>
            <a:endParaRPr lang="tr-TR" dirty="0"/>
          </a:p>
          <a:p>
            <a:r>
              <a:rPr lang="en-US" dirty="0"/>
              <a:t>Reducing greenhouse gas emissions</a:t>
            </a:r>
            <a:endParaRPr lang="tr-TR" dirty="0"/>
          </a:p>
          <a:p>
            <a:r>
              <a:rPr lang="tr-TR" dirty="0" err="1"/>
              <a:t>Reducing</a:t>
            </a:r>
            <a:r>
              <a:rPr lang="tr-TR" dirty="0"/>
              <a:t> </a:t>
            </a:r>
            <a:r>
              <a:rPr lang="tr-TR" dirty="0" err="1"/>
              <a:t>use</a:t>
            </a:r>
            <a:r>
              <a:rPr lang="tr-TR" dirty="0"/>
              <a:t> of </a:t>
            </a:r>
            <a:r>
              <a:rPr lang="tr-TR" dirty="0" err="1"/>
              <a:t>fossil</a:t>
            </a:r>
            <a:r>
              <a:rPr lang="tr-TR" dirty="0"/>
              <a:t> </a:t>
            </a:r>
            <a:r>
              <a:rPr lang="tr-TR" dirty="0" err="1"/>
              <a:t>fuels</a:t>
            </a:r>
            <a:r>
              <a:rPr lang="tr-TR" dirty="0"/>
              <a:t> </a:t>
            </a:r>
            <a:r>
              <a:rPr lang="tr-TR" dirty="0" err="1"/>
              <a:t>and</a:t>
            </a:r>
            <a:r>
              <a:rPr lang="tr-TR" dirty="0"/>
              <a:t> </a:t>
            </a:r>
            <a:r>
              <a:rPr lang="tr-TR" dirty="0" err="1"/>
              <a:t>dependence</a:t>
            </a:r>
            <a:r>
              <a:rPr lang="tr-TR" dirty="0"/>
              <a:t> on </a:t>
            </a:r>
            <a:r>
              <a:rPr lang="tr-TR" dirty="0" err="1"/>
              <a:t>fossil</a:t>
            </a:r>
            <a:r>
              <a:rPr lang="tr-TR" dirty="0"/>
              <a:t> </a:t>
            </a:r>
            <a:r>
              <a:rPr lang="tr-TR" dirty="0" err="1"/>
              <a:t>fuels</a:t>
            </a:r>
            <a:endParaRPr lang="tr-TR" dirty="0"/>
          </a:p>
          <a:p>
            <a:r>
              <a:rPr lang="en-US" dirty="0"/>
              <a:t>Creating employment in the region</a:t>
            </a:r>
            <a:endParaRPr lang="tr-TR" dirty="0"/>
          </a:p>
        </p:txBody>
      </p:sp>
      <p:sp>
        <p:nvSpPr>
          <p:cNvPr id="4" name="Date Placeholder 3">
            <a:extLst>
              <a:ext uri="{FF2B5EF4-FFF2-40B4-BE49-F238E27FC236}">
                <a16:creationId xmlns:a16="http://schemas.microsoft.com/office/drawing/2014/main" id="{36DDD666-77C1-D886-0063-D87B9BBCF68C}"/>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1B6A9F08-A401-5962-9638-0857AAE4AF70}"/>
              </a:ext>
            </a:extLst>
          </p:cNvPr>
          <p:cNvSpPr>
            <a:spLocks noGrp="1"/>
          </p:cNvSpPr>
          <p:nvPr>
            <p:ph type="sldNum" sz="quarter" idx="12"/>
          </p:nvPr>
        </p:nvSpPr>
        <p:spPr/>
        <p:txBody>
          <a:bodyPr/>
          <a:lstStyle/>
          <a:p>
            <a:fld id="{B992B62A-80BB-45DE-A4F6-87A7F943C261}" type="slidenum">
              <a:rPr lang="en-US" smtClean="0"/>
              <a:t>10</a:t>
            </a:fld>
            <a:endParaRPr lang="en-US"/>
          </a:p>
        </p:txBody>
      </p:sp>
    </p:spTree>
    <p:extLst>
      <p:ext uri="{BB962C8B-B14F-4D97-AF65-F5344CB8AC3E}">
        <p14:creationId xmlns:p14="http://schemas.microsoft.com/office/powerpoint/2010/main" val="401379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0912-5510-BF6A-1C5B-74C747E64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58E87-F535-5AF4-C44B-5C2BC6BC5AD5}"/>
              </a:ext>
            </a:extLst>
          </p:cNvPr>
          <p:cNvSpPr>
            <a:spLocks noGrp="1"/>
          </p:cNvSpPr>
          <p:nvPr>
            <p:ph type="title"/>
          </p:nvPr>
        </p:nvSpPr>
        <p:spPr/>
        <p:txBody>
          <a:bodyPr/>
          <a:lstStyle/>
          <a:p>
            <a:r>
              <a:rPr lang="en-US" dirty="0"/>
              <a:t>2. Introduction of the Project</a:t>
            </a:r>
          </a:p>
        </p:txBody>
      </p:sp>
      <p:sp>
        <p:nvSpPr>
          <p:cNvPr id="4" name="Date Placeholder 3">
            <a:extLst>
              <a:ext uri="{FF2B5EF4-FFF2-40B4-BE49-F238E27FC236}">
                <a16:creationId xmlns:a16="http://schemas.microsoft.com/office/drawing/2014/main" id="{AB76DF75-5266-DED3-B853-0A0163B0F124}"/>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A9630F9F-7674-495E-C4F7-054DA0D6087E}"/>
              </a:ext>
            </a:extLst>
          </p:cNvPr>
          <p:cNvSpPr>
            <a:spLocks noGrp="1"/>
          </p:cNvSpPr>
          <p:nvPr>
            <p:ph type="sldNum" sz="quarter" idx="12"/>
          </p:nvPr>
        </p:nvSpPr>
        <p:spPr/>
        <p:txBody>
          <a:bodyPr/>
          <a:lstStyle/>
          <a:p>
            <a:fld id="{B992B62A-80BB-45DE-A4F6-87A7F943C261}" type="slidenum">
              <a:rPr lang="en-US" smtClean="0"/>
              <a:t>11</a:t>
            </a:fld>
            <a:endParaRPr lang="en-US"/>
          </a:p>
        </p:txBody>
      </p:sp>
      <p:pic>
        <p:nvPicPr>
          <p:cNvPr id="1028" name="Picture 4">
            <a:extLst>
              <a:ext uri="{FF2B5EF4-FFF2-40B4-BE49-F238E27FC236}">
                <a16:creationId xmlns:a16="http://schemas.microsoft.com/office/drawing/2014/main" id="{1929D65D-6224-9420-EB17-12DCC66F7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551" y="1773904"/>
            <a:ext cx="7569843" cy="420629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31D4053-DA55-25B5-443C-EF884D9DBB5C}"/>
              </a:ext>
            </a:extLst>
          </p:cNvPr>
          <p:cNvSpPr txBox="1">
            <a:spLocks/>
          </p:cNvSpPr>
          <p:nvPr/>
        </p:nvSpPr>
        <p:spPr>
          <a:xfrm>
            <a:off x="386785" y="1303505"/>
            <a:ext cx="4972292" cy="4873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u="sng" dirty="0" err="1"/>
              <a:t>Indirect</a:t>
            </a:r>
            <a:r>
              <a:rPr lang="tr-TR" b="1" u="sng" dirty="0"/>
              <a:t> </a:t>
            </a:r>
            <a:r>
              <a:rPr lang="tr-TR" b="1" u="sng" dirty="0" err="1"/>
              <a:t>Benefits</a:t>
            </a:r>
            <a:r>
              <a:rPr lang="tr-TR" b="1" u="sng" dirty="0"/>
              <a:t> of </a:t>
            </a:r>
            <a:r>
              <a:rPr lang="tr-TR" b="1" u="sng" dirty="0" err="1"/>
              <a:t>the</a:t>
            </a:r>
            <a:r>
              <a:rPr lang="tr-TR" b="1" u="sng" dirty="0"/>
              <a:t> Project:</a:t>
            </a:r>
          </a:p>
        </p:txBody>
      </p:sp>
      <p:sp>
        <p:nvSpPr>
          <p:cNvPr id="7" name="Content Placeholder 2">
            <a:extLst>
              <a:ext uri="{FF2B5EF4-FFF2-40B4-BE49-F238E27FC236}">
                <a16:creationId xmlns:a16="http://schemas.microsoft.com/office/drawing/2014/main" id="{899FF28A-7A98-9599-0EAB-9A177B29F71E}"/>
              </a:ext>
            </a:extLst>
          </p:cNvPr>
          <p:cNvSpPr txBox="1">
            <a:spLocks/>
          </p:cNvSpPr>
          <p:nvPr/>
        </p:nvSpPr>
        <p:spPr>
          <a:xfrm>
            <a:off x="386784" y="1817225"/>
            <a:ext cx="4115765" cy="4206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Prevention of groundwater pollution</a:t>
            </a:r>
            <a:endParaRPr lang="tr-TR" dirty="0"/>
          </a:p>
          <a:p>
            <a:r>
              <a:rPr lang="en-US" dirty="0"/>
              <a:t>Prevention of air pollution</a:t>
            </a:r>
            <a:endParaRPr lang="tr-TR" dirty="0"/>
          </a:p>
          <a:p>
            <a:r>
              <a:rPr lang="tr-TR" dirty="0"/>
              <a:t>D</a:t>
            </a:r>
            <a:r>
              <a:rPr lang="en-US" dirty="0" err="1"/>
              <a:t>ecrease</a:t>
            </a:r>
            <a:r>
              <a:rPr lang="en-US" dirty="0"/>
              <a:t> the overall environmental impact</a:t>
            </a:r>
            <a:r>
              <a:rPr lang="tr-TR" dirty="0"/>
              <a:t> of </a:t>
            </a:r>
            <a:r>
              <a:rPr lang="tr-TR" dirty="0" err="1"/>
              <a:t>energy</a:t>
            </a:r>
            <a:r>
              <a:rPr lang="tr-TR" dirty="0"/>
              <a:t> </a:t>
            </a:r>
            <a:r>
              <a:rPr lang="tr-TR" dirty="0" err="1"/>
              <a:t>generation</a:t>
            </a:r>
            <a:endParaRPr lang="tr-TR" dirty="0"/>
          </a:p>
        </p:txBody>
      </p:sp>
    </p:spTree>
    <p:extLst>
      <p:ext uri="{BB962C8B-B14F-4D97-AF65-F5344CB8AC3E}">
        <p14:creationId xmlns:p14="http://schemas.microsoft.com/office/powerpoint/2010/main" val="317280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0F19-91AB-4E8F-F596-23DE10C110C3}"/>
              </a:ext>
            </a:extLst>
          </p:cNvPr>
          <p:cNvSpPr>
            <a:spLocks noGrp="1"/>
          </p:cNvSpPr>
          <p:nvPr>
            <p:ph type="title"/>
          </p:nvPr>
        </p:nvSpPr>
        <p:spPr/>
        <p:txBody>
          <a:bodyPr/>
          <a:lstStyle/>
          <a:p>
            <a:r>
              <a:rPr lang="en-US" dirty="0"/>
              <a:t>2. Introduction of the Project</a:t>
            </a:r>
          </a:p>
        </p:txBody>
      </p:sp>
      <p:sp>
        <p:nvSpPr>
          <p:cNvPr id="3" name="Content Placeholder 2">
            <a:extLst>
              <a:ext uri="{FF2B5EF4-FFF2-40B4-BE49-F238E27FC236}">
                <a16:creationId xmlns:a16="http://schemas.microsoft.com/office/drawing/2014/main" id="{D3715265-E912-222A-941D-E83F8AF15BC1}"/>
              </a:ext>
            </a:extLst>
          </p:cNvPr>
          <p:cNvSpPr>
            <a:spLocks noGrp="1"/>
          </p:cNvSpPr>
          <p:nvPr>
            <p:ph idx="1"/>
          </p:nvPr>
        </p:nvSpPr>
        <p:spPr>
          <a:xfrm>
            <a:off x="838200" y="1147864"/>
            <a:ext cx="10515600" cy="5029099"/>
          </a:xfrm>
        </p:spPr>
        <p:txBody>
          <a:bodyPr>
            <a:normAutofit/>
          </a:bodyPr>
          <a:lstStyle/>
          <a:p>
            <a:pPr marL="0" indent="0">
              <a:buNone/>
            </a:pPr>
            <a:r>
              <a:rPr lang="tr-TR" b="1" u="sng" dirty="0" err="1"/>
              <a:t>Potential</a:t>
            </a:r>
            <a:r>
              <a:rPr lang="tr-TR" b="1" u="sng" dirty="0"/>
              <a:t> Adverse </a:t>
            </a:r>
            <a:r>
              <a:rPr lang="tr-TR" b="1" u="sng" dirty="0" err="1"/>
              <a:t>Risks</a:t>
            </a:r>
            <a:r>
              <a:rPr lang="tr-TR" b="1" u="sng" dirty="0"/>
              <a:t> of </a:t>
            </a:r>
            <a:r>
              <a:rPr lang="tr-TR" b="1" u="sng" dirty="0" err="1"/>
              <a:t>the</a:t>
            </a:r>
            <a:r>
              <a:rPr lang="tr-TR" b="1" u="sng" dirty="0"/>
              <a:t> Project </a:t>
            </a:r>
          </a:p>
          <a:p>
            <a:pPr>
              <a:buFont typeface="Wingdings" panose="05000000000000000000" pitchFamily="2" charset="2"/>
              <a:buChar char="Ø"/>
            </a:pPr>
            <a:r>
              <a:rPr lang="en-US" dirty="0"/>
              <a:t>Does the project have a risk of increasing greenhouse gas emissions</a:t>
            </a:r>
            <a:r>
              <a:rPr lang="tr-TR" dirty="0"/>
              <a:t>?</a:t>
            </a:r>
          </a:p>
          <a:p>
            <a:pPr lvl="1"/>
            <a:r>
              <a:rPr lang="tr-TR" dirty="0"/>
              <a:t>No, on </a:t>
            </a:r>
            <a:r>
              <a:rPr lang="tr-TR" dirty="0" err="1"/>
              <a:t>the</a:t>
            </a:r>
            <a:r>
              <a:rPr lang="tr-TR" dirty="0"/>
              <a:t> </a:t>
            </a:r>
            <a:r>
              <a:rPr lang="tr-TR" dirty="0" err="1"/>
              <a:t>contrary</a:t>
            </a:r>
            <a:r>
              <a:rPr lang="tr-TR" dirty="0"/>
              <a:t>, </a:t>
            </a:r>
            <a:r>
              <a:rPr lang="tr-TR" dirty="0" err="1"/>
              <a:t>the</a:t>
            </a:r>
            <a:r>
              <a:rPr lang="tr-TR" dirty="0"/>
              <a:t> Project </a:t>
            </a:r>
            <a:r>
              <a:rPr lang="tr-TR" dirty="0" err="1"/>
              <a:t>decreases</a:t>
            </a:r>
            <a:r>
              <a:rPr lang="tr-TR" dirty="0"/>
              <a:t> GHG </a:t>
            </a:r>
            <a:r>
              <a:rPr lang="tr-TR" dirty="0" err="1"/>
              <a:t>emissions</a:t>
            </a:r>
            <a:r>
              <a:rPr lang="tr-TR" dirty="0"/>
              <a:t> </a:t>
            </a:r>
            <a:r>
              <a:rPr lang="tr-TR" dirty="0" err="1"/>
              <a:t>by</a:t>
            </a:r>
            <a:r>
              <a:rPr lang="tr-TR" dirty="0"/>
              <a:t> </a:t>
            </a:r>
            <a:r>
              <a:rPr lang="tr-TR" dirty="0" err="1"/>
              <a:t>generating</a:t>
            </a:r>
            <a:r>
              <a:rPr lang="tr-TR" dirty="0"/>
              <a:t> </a:t>
            </a:r>
            <a:r>
              <a:rPr lang="tr-TR" dirty="0" err="1"/>
              <a:t>clean</a:t>
            </a:r>
            <a:r>
              <a:rPr lang="tr-TR" dirty="0"/>
              <a:t> </a:t>
            </a:r>
            <a:r>
              <a:rPr lang="tr-TR" dirty="0" err="1"/>
              <a:t>energy</a:t>
            </a:r>
            <a:r>
              <a:rPr lang="tr-TR" dirty="0"/>
              <a:t> </a:t>
            </a:r>
            <a:r>
              <a:rPr lang="tr-TR" dirty="0" err="1"/>
              <a:t>therefore</a:t>
            </a:r>
            <a:r>
              <a:rPr lang="tr-TR" dirty="0"/>
              <a:t> </a:t>
            </a:r>
            <a:r>
              <a:rPr lang="tr-TR" dirty="0" err="1"/>
              <a:t>decreasing</a:t>
            </a:r>
            <a:r>
              <a:rPr lang="tr-TR" dirty="0"/>
              <a:t> </a:t>
            </a:r>
            <a:r>
              <a:rPr lang="tr-TR" dirty="0" err="1"/>
              <a:t>usage</a:t>
            </a:r>
            <a:r>
              <a:rPr lang="tr-TR" dirty="0"/>
              <a:t> of </a:t>
            </a:r>
            <a:r>
              <a:rPr lang="tr-TR" dirty="0" err="1"/>
              <a:t>fossil</a:t>
            </a:r>
            <a:r>
              <a:rPr lang="tr-TR" dirty="0"/>
              <a:t> </a:t>
            </a:r>
            <a:r>
              <a:rPr lang="tr-TR" dirty="0" err="1"/>
              <a:t>fuels</a:t>
            </a:r>
            <a:r>
              <a:rPr lang="tr-TR" dirty="0"/>
              <a:t> </a:t>
            </a:r>
            <a:r>
              <a:rPr lang="tr-TR" dirty="0" err="1"/>
              <a:t>for</a:t>
            </a:r>
            <a:r>
              <a:rPr lang="tr-TR" dirty="0"/>
              <a:t> </a:t>
            </a:r>
            <a:r>
              <a:rPr lang="tr-TR" dirty="0" err="1"/>
              <a:t>electricity</a:t>
            </a:r>
            <a:r>
              <a:rPr lang="tr-TR" dirty="0"/>
              <a:t> </a:t>
            </a:r>
            <a:r>
              <a:rPr lang="tr-TR" dirty="0" err="1"/>
              <a:t>generation</a:t>
            </a:r>
            <a:r>
              <a:rPr lang="tr-TR" dirty="0"/>
              <a:t>.</a:t>
            </a:r>
          </a:p>
          <a:p>
            <a:pPr>
              <a:buFont typeface="Wingdings" panose="05000000000000000000" pitchFamily="2" charset="2"/>
              <a:buChar char="Ø"/>
            </a:pPr>
            <a:r>
              <a:rPr lang="en-US" dirty="0"/>
              <a:t>Does the project pose a risk to the availability and reliability of energy supply to other users?</a:t>
            </a:r>
            <a:endParaRPr lang="tr-TR" dirty="0"/>
          </a:p>
          <a:p>
            <a:pPr lvl="1"/>
            <a:r>
              <a:rPr lang="en-US" dirty="0"/>
              <a:t>No, the </a:t>
            </a:r>
            <a:r>
              <a:rPr lang="tr-TR" dirty="0"/>
              <a:t>P</a:t>
            </a:r>
            <a:r>
              <a:rPr lang="en-US" dirty="0" err="1"/>
              <a:t>roject</a:t>
            </a:r>
            <a:r>
              <a:rPr lang="en-US" dirty="0"/>
              <a:t> generates electricity from clean energy sources and enhances the reliability of the national electricity supply.</a:t>
            </a:r>
            <a:endParaRPr lang="tr-TR" dirty="0"/>
          </a:p>
          <a:p>
            <a:pPr>
              <a:buFont typeface="Wingdings" panose="05000000000000000000" pitchFamily="2" charset="2"/>
              <a:buChar char="Ø"/>
            </a:pPr>
            <a:r>
              <a:rPr lang="en-US" dirty="0"/>
              <a:t>Does the project involve risk of release of hazardous materials resulting from their production, transportation, handling, storage, or use?</a:t>
            </a:r>
            <a:endParaRPr lang="tr-TR" dirty="0"/>
          </a:p>
          <a:p>
            <a:pPr lvl="1"/>
            <a:r>
              <a:rPr lang="tr-TR" dirty="0" err="1"/>
              <a:t>All</a:t>
            </a:r>
            <a:r>
              <a:rPr lang="tr-TR" dirty="0"/>
              <a:t> </a:t>
            </a:r>
            <a:r>
              <a:rPr lang="tr-TR" dirty="0" err="1"/>
              <a:t>wastes</a:t>
            </a:r>
            <a:r>
              <a:rPr lang="tr-TR" dirty="0"/>
              <a:t> </a:t>
            </a:r>
            <a:r>
              <a:rPr lang="tr-TR" dirty="0" err="1"/>
              <a:t>are</a:t>
            </a:r>
            <a:r>
              <a:rPr lang="tr-TR" dirty="0"/>
              <a:t> </a:t>
            </a:r>
            <a:r>
              <a:rPr lang="tr-TR" dirty="0" err="1"/>
              <a:t>handled</a:t>
            </a:r>
            <a:r>
              <a:rPr lang="tr-TR" dirty="0"/>
              <a:t> </a:t>
            </a:r>
            <a:r>
              <a:rPr lang="tr-TR" dirty="0" err="1"/>
              <a:t>according</a:t>
            </a:r>
            <a:r>
              <a:rPr lang="tr-TR" dirty="0"/>
              <a:t> </a:t>
            </a:r>
            <a:r>
              <a:rPr lang="tr-TR" dirty="0" err="1"/>
              <a:t>to</a:t>
            </a:r>
            <a:r>
              <a:rPr lang="tr-TR" dirty="0"/>
              <a:t> </a:t>
            </a:r>
            <a:r>
              <a:rPr lang="tr-TR" dirty="0" err="1"/>
              <a:t>the</a:t>
            </a:r>
            <a:r>
              <a:rPr lang="tr-TR" dirty="0"/>
              <a:t> </a:t>
            </a:r>
            <a:r>
              <a:rPr lang="tr-TR" dirty="0" err="1"/>
              <a:t>laws</a:t>
            </a:r>
            <a:r>
              <a:rPr lang="tr-TR" dirty="0"/>
              <a:t> </a:t>
            </a:r>
            <a:r>
              <a:rPr lang="tr-TR" dirty="0" err="1"/>
              <a:t>and</a:t>
            </a:r>
            <a:r>
              <a:rPr lang="tr-TR" dirty="0"/>
              <a:t> </a:t>
            </a:r>
            <a:r>
              <a:rPr lang="tr-TR" dirty="0" err="1"/>
              <a:t>regulations</a:t>
            </a:r>
            <a:r>
              <a:rPr lang="tr-TR" dirty="0"/>
              <a:t> in </a:t>
            </a:r>
            <a:r>
              <a:rPr lang="tr-TR" dirty="0" err="1"/>
              <a:t>Azerbaijan</a:t>
            </a:r>
            <a:r>
              <a:rPr lang="tr-TR" dirty="0"/>
              <a:t>.</a:t>
            </a:r>
            <a:endParaRPr lang="en-US" dirty="0"/>
          </a:p>
          <a:p>
            <a:endParaRPr lang="tr-TR" dirty="0"/>
          </a:p>
          <a:p>
            <a:pPr lvl="1"/>
            <a:endParaRPr lang="tr-TR" dirty="0"/>
          </a:p>
        </p:txBody>
      </p:sp>
      <p:sp>
        <p:nvSpPr>
          <p:cNvPr id="4" name="Date Placeholder 3">
            <a:extLst>
              <a:ext uri="{FF2B5EF4-FFF2-40B4-BE49-F238E27FC236}">
                <a16:creationId xmlns:a16="http://schemas.microsoft.com/office/drawing/2014/main" id="{80583C70-5D82-1A66-551B-A9C32F7E9A36}"/>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456EF815-4095-F454-B52B-33E4767E8C71}"/>
              </a:ext>
            </a:extLst>
          </p:cNvPr>
          <p:cNvSpPr>
            <a:spLocks noGrp="1"/>
          </p:cNvSpPr>
          <p:nvPr>
            <p:ph type="sldNum" sz="quarter" idx="12"/>
          </p:nvPr>
        </p:nvSpPr>
        <p:spPr/>
        <p:txBody>
          <a:bodyPr/>
          <a:lstStyle/>
          <a:p>
            <a:fld id="{B992B62A-80BB-45DE-A4F6-87A7F943C261}" type="slidenum">
              <a:rPr lang="en-US" smtClean="0"/>
              <a:t>12</a:t>
            </a:fld>
            <a:endParaRPr lang="en-US"/>
          </a:p>
        </p:txBody>
      </p:sp>
    </p:spTree>
    <p:extLst>
      <p:ext uri="{BB962C8B-B14F-4D97-AF65-F5344CB8AC3E}">
        <p14:creationId xmlns:p14="http://schemas.microsoft.com/office/powerpoint/2010/main" val="245013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BD9F-3CDA-DA4B-974B-1C2F0E2A0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E11A2-108F-CB59-A5A9-91397B1C5FD2}"/>
              </a:ext>
            </a:extLst>
          </p:cNvPr>
          <p:cNvSpPr>
            <a:spLocks noGrp="1"/>
          </p:cNvSpPr>
          <p:nvPr>
            <p:ph type="title"/>
          </p:nvPr>
        </p:nvSpPr>
        <p:spPr/>
        <p:txBody>
          <a:bodyPr/>
          <a:lstStyle/>
          <a:p>
            <a:r>
              <a:rPr lang="en-US" dirty="0"/>
              <a:t>2. Introduction of the Project</a:t>
            </a:r>
          </a:p>
        </p:txBody>
      </p:sp>
      <p:sp>
        <p:nvSpPr>
          <p:cNvPr id="3" name="Content Placeholder 2">
            <a:extLst>
              <a:ext uri="{FF2B5EF4-FFF2-40B4-BE49-F238E27FC236}">
                <a16:creationId xmlns:a16="http://schemas.microsoft.com/office/drawing/2014/main" id="{834593C9-6868-B728-B18B-9C342E872830}"/>
              </a:ext>
            </a:extLst>
          </p:cNvPr>
          <p:cNvSpPr>
            <a:spLocks noGrp="1"/>
          </p:cNvSpPr>
          <p:nvPr>
            <p:ph idx="1"/>
          </p:nvPr>
        </p:nvSpPr>
        <p:spPr>
          <a:xfrm>
            <a:off x="838200" y="1147864"/>
            <a:ext cx="10515600" cy="5029099"/>
          </a:xfrm>
        </p:spPr>
        <p:txBody>
          <a:bodyPr>
            <a:normAutofit/>
          </a:bodyPr>
          <a:lstStyle/>
          <a:p>
            <a:pPr marL="0" indent="0">
              <a:buNone/>
            </a:pPr>
            <a:r>
              <a:rPr lang="tr-TR" b="1" u="sng" dirty="0" err="1"/>
              <a:t>Potential</a:t>
            </a:r>
            <a:r>
              <a:rPr lang="tr-TR" b="1" u="sng" dirty="0"/>
              <a:t> Adverse </a:t>
            </a:r>
            <a:r>
              <a:rPr lang="tr-TR" b="1" u="sng" dirty="0" err="1"/>
              <a:t>Risks</a:t>
            </a:r>
            <a:r>
              <a:rPr lang="tr-TR" b="1" u="sng" dirty="0"/>
              <a:t> of </a:t>
            </a:r>
            <a:r>
              <a:rPr lang="tr-TR" b="1" u="sng" dirty="0" err="1"/>
              <a:t>the</a:t>
            </a:r>
            <a:r>
              <a:rPr lang="tr-TR" b="1" u="sng" dirty="0"/>
              <a:t> Project </a:t>
            </a:r>
          </a:p>
          <a:p>
            <a:pPr>
              <a:buFont typeface="Wingdings" panose="05000000000000000000" pitchFamily="2" charset="2"/>
              <a:buChar char="Ø"/>
            </a:pPr>
            <a:r>
              <a:rPr lang="en-US" dirty="0"/>
              <a:t>Does the project increase water usage to a level that will not allow for the maintenance of environmental flows?</a:t>
            </a:r>
            <a:endParaRPr lang="tr-TR" dirty="0"/>
          </a:p>
          <a:p>
            <a:pPr lvl="1"/>
            <a:r>
              <a:rPr lang="en-US" dirty="0"/>
              <a:t>In order to ensure the stability of the flow along the river course for the migration of fish and other bioresources, sanitary flow is maintained. If the water level in the river is decreased to a certain level, operation of the power plants are stopped. </a:t>
            </a:r>
            <a:endParaRPr lang="tr-TR" dirty="0"/>
          </a:p>
          <a:p>
            <a:pPr>
              <a:buFont typeface="Wingdings" panose="05000000000000000000" pitchFamily="2" charset="2"/>
              <a:buChar char="Ø"/>
            </a:pPr>
            <a:r>
              <a:rPr lang="en-US" dirty="0"/>
              <a:t>Does the project involve any risks to animal welfare?</a:t>
            </a:r>
            <a:endParaRPr lang="tr-TR" dirty="0"/>
          </a:p>
          <a:p>
            <a:pPr lvl="1"/>
            <a:r>
              <a:rPr lang="tr-TR" dirty="0" err="1"/>
              <a:t>There</a:t>
            </a:r>
            <a:r>
              <a:rPr lang="tr-TR" dirty="0"/>
              <a:t> </a:t>
            </a:r>
            <a:r>
              <a:rPr lang="tr-TR" dirty="0" err="1"/>
              <a:t>are</a:t>
            </a:r>
            <a:r>
              <a:rPr lang="tr-TR" dirty="0"/>
              <a:t> </a:t>
            </a:r>
            <a:r>
              <a:rPr lang="tr-TR" dirty="0" err="1"/>
              <a:t>fish</a:t>
            </a:r>
            <a:r>
              <a:rPr lang="tr-TR" dirty="0"/>
              <a:t> </a:t>
            </a:r>
            <a:r>
              <a:rPr lang="tr-TR" dirty="0" err="1"/>
              <a:t>conveyors</a:t>
            </a:r>
            <a:r>
              <a:rPr lang="tr-TR" dirty="0"/>
              <a:t> </a:t>
            </a:r>
            <a:r>
              <a:rPr lang="tr-TR" dirty="0" err="1"/>
              <a:t>that</a:t>
            </a:r>
            <a:r>
              <a:rPr lang="tr-TR" dirty="0"/>
              <a:t> </a:t>
            </a:r>
            <a:r>
              <a:rPr lang="tr-TR" dirty="0" err="1"/>
              <a:t>provide</a:t>
            </a:r>
            <a:r>
              <a:rPr lang="tr-TR" dirty="0"/>
              <a:t> </a:t>
            </a:r>
            <a:r>
              <a:rPr lang="tr-TR" dirty="0" err="1"/>
              <a:t>safe</a:t>
            </a:r>
            <a:r>
              <a:rPr lang="tr-TR" dirty="0"/>
              <a:t> </a:t>
            </a:r>
            <a:r>
              <a:rPr lang="tr-TR" dirty="0" err="1"/>
              <a:t>passage</a:t>
            </a:r>
            <a:r>
              <a:rPr lang="tr-TR" dirty="0"/>
              <a:t> </a:t>
            </a:r>
            <a:r>
              <a:rPr lang="tr-TR" dirty="0" err="1"/>
              <a:t>to</a:t>
            </a:r>
            <a:r>
              <a:rPr lang="tr-TR" dirty="0"/>
              <a:t> </a:t>
            </a:r>
            <a:r>
              <a:rPr lang="tr-TR" dirty="0" err="1"/>
              <a:t>fish</a:t>
            </a:r>
            <a:r>
              <a:rPr lang="tr-TR" dirty="0"/>
              <a:t> </a:t>
            </a:r>
            <a:r>
              <a:rPr lang="tr-TR" dirty="0" err="1"/>
              <a:t>from</a:t>
            </a:r>
            <a:r>
              <a:rPr lang="tr-TR" dirty="0"/>
              <a:t> </a:t>
            </a:r>
            <a:r>
              <a:rPr lang="tr-TR" dirty="0" err="1"/>
              <a:t>upstream</a:t>
            </a:r>
            <a:r>
              <a:rPr lang="tr-TR" dirty="0"/>
              <a:t> </a:t>
            </a:r>
            <a:r>
              <a:rPr lang="tr-TR" dirty="0" err="1"/>
              <a:t>to</a:t>
            </a:r>
            <a:r>
              <a:rPr lang="tr-TR" dirty="0"/>
              <a:t> </a:t>
            </a:r>
            <a:r>
              <a:rPr lang="tr-TR" dirty="0" err="1"/>
              <a:t>downstream</a:t>
            </a:r>
            <a:r>
              <a:rPr lang="tr-TR" dirty="0"/>
              <a:t>. </a:t>
            </a:r>
            <a:r>
              <a:rPr lang="tr-TR" dirty="0" err="1"/>
              <a:t>Also</a:t>
            </a:r>
            <a:r>
              <a:rPr lang="tr-TR" dirty="0"/>
              <a:t>, i</a:t>
            </a:r>
            <a:r>
              <a:rPr lang="en-US" dirty="0"/>
              <a:t>n order to ensure the stability of the flow along the river course for the migration of fish and other bioresources,</a:t>
            </a:r>
            <a:r>
              <a:rPr lang="tr-TR" dirty="0"/>
              <a:t> </a:t>
            </a:r>
            <a:r>
              <a:rPr lang="en-US" dirty="0"/>
              <a:t>sanitary flow is maintained</a:t>
            </a:r>
            <a:r>
              <a:rPr lang="tr-TR" dirty="0"/>
              <a:t>.</a:t>
            </a:r>
            <a:r>
              <a:rPr lang="en-US" dirty="0"/>
              <a:t> </a:t>
            </a:r>
            <a:r>
              <a:rPr lang="tr-TR" dirty="0" err="1"/>
              <a:t>Therefore</a:t>
            </a:r>
            <a:r>
              <a:rPr lang="tr-TR" dirty="0"/>
              <a:t>, </a:t>
            </a:r>
            <a:r>
              <a:rPr lang="tr-TR" dirty="0" err="1"/>
              <a:t>the</a:t>
            </a:r>
            <a:r>
              <a:rPr lang="tr-TR" dirty="0"/>
              <a:t> risk is </a:t>
            </a:r>
            <a:r>
              <a:rPr lang="tr-TR" dirty="0" err="1"/>
              <a:t>minimized</a:t>
            </a:r>
            <a:r>
              <a:rPr lang="tr-TR" dirty="0"/>
              <a:t>.</a:t>
            </a:r>
          </a:p>
        </p:txBody>
      </p:sp>
      <p:sp>
        <p:nvSpPr>
          <p:cNvPr id="4" name="Date Placeholder 3">
            <a:extLst>
              <a:ext uri="{FF2B5EF4-FFF2-40B4-BE49-F238E27FC236}">
                <a16:creationId xmlns:a16="http://schemas.microsoft.com/office/drawing/2014/main" id="{17DAD049-34C2-9B83-0279-F582649EDF67}"/>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8784F297-F4F8-34F8-C22D-BA942AE5DF7E}"/>
              </a:ext>
            </a:extLst>
          </p:cNvPr>
          <p:cNvSpPr>
            <a:spLocks noGrp="1"/>
          </p:cNvSpPr>
          <p:nvPr>
            <p:ph type="sldNum" sz="quarter" idx="12"/>
          </p:nvPr>
        </p:nvSpPr>
        <p:spPr/>
        <p:txBody>
          <a:bodyPr/>
          <a:lstStyle/>
          <a:p>
            <a:fld id="{B992B62A-80BB-45DE-A4F6-87A7F943C261}" type="slidenum">
              <a:rPr lang="en-US" smtClean="0"/>
              <a:t>13</a:t>
            </a:fld>
            <a:endParaRPr lang="en-US"/>
          </a:p>
        </p:txBody>
      </p:sp>
    </p:spTree>
    <p:extLst>
      <p:ext uri="{BB962C8B-B14F-4D97-AF65-F5344CB8AC3E}">
        <p14:creationId xmlns:p14="http://schemas.microsoft.com/office/powerpoint/2010/main" val="75450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F7B0-A437-6B58-2AFD-C5EB55F47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5FE1C-0494-0864-566A-D698D97CD89E}"/>
              </a:ext>
            </a:extLst>
          </p:cNvPr>
          <p:cNvSpPr>
            <a:spLocks noGrp="1"/>
          </p:cNvSpPr>
          <p:nvPr>
            <p:ph type="title"/>
          </p:nvPr>
        </p:nvSpPr>
        <p:spPr/>
        <p:txBody>
          <a:bodyPr/>
          <a:lstStyle/>
          <a:p>
            <a:r>
              <a:rPr lang="tr-TR" dirty="0"/>
              <a:t>3. </a:t>
            </a:r>
            <a:r>
              <a:rPr lang="en-US" dirty="0"/>
              <a:t>Sustainable Development Goals (SDGs)</a:t>
            </a:r>
          </a:p>
        </p:txBody>
      </p:sp>
      <p:sp>
        <p:nvSpPr>
          <p:cNvPr id="3" name="Content Placeholder 2">
            <a:extLst>
              <a:ext uri="{FF2B5EF4-FFF2-40B4-BE49-F238E27FC236}">
                <a16:creationId xmlns:a16="http://schemas.microsoft.com/office/drawing/2014/main" id="{F42F43EA-3AFD-6C20-AE6B-D964A813B6D1}"/>
              </a:ext>
            </a:extLst>
          </p:cNvPr>
          <p:cNvSpPr>
            <a:spLocks noGrp="1"/>
          </p:cNvSpPr>
          <p:nvPr>
            <p:ph idx="1"/>
          </p:nvPr>
        </p:nvSpPr>
        <p:spPr>
          <a:xfrm>
            <a:off x="838199" y="1763485"/>
            <a:ext cx="4939795" cy="4413477"/>
          </a:xfrm>
        </p:spPr>
        <p:txBody>
          <a:bodyPr>
            <a:normAutofit/>
          </a:bodyPr>
          <a:lstStyle/>
          <a:p>
            <a:pPr marL="0" indent="0">
              <a:buNone/>
            </a:pPr>
            <a:r>
              <a:rPr lang="en-US" dirty="0"/>
              <a:t>The SDGs are a set of 17 global goals created by the United Nations in 2015, with a simple but powerful mission:</a:t>
            </a:r>
            <a:endParaRPr lang="tr-TR" dirty="0"/>
          </a:p>
          <a:p>
            <a:pPr marL="0" indent="0">
              <a:buNone/>
            </a:pPr>
            <a:r>
              <a:rPr lang="tr-TR" dirty="0"/>
              <a:t>‘</a:t>
            </a:r>
            <a:r>
              <a:rPr lang="en-US" dirty="0"/>
              <a:t>To make life better for people, and to protect the planet, by the year 2030.</a:t>
            </a:r>
            <a:r>
              <a:rPr lang="tr-TR" dirty="0"/>
              <a:t>’</a:t>
            </a:r>
            <a:endParaRPr lang="en-US" dirty="0"/>
          </a:p>
        </p:txBody>
      </p:sp>
      <p:sp>
        <p:nvSpPr>
          <p:cNvPr id="4" name="AutoShape 2">
            <a:extLst>
              <a:ext uri="{FF2B5EF4-FFF2-40B4-BE49-F238E27FC236}">
                <a16:creationId xmlns:a16="http://schemas.microsoft.com/office/drawing/2014/main" id="{5EE00F0C-38CB-5C9A-82F7-170A73DCE9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451ED926-BE9C-E947-9E3B-54698DA3EFA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777995" y="1291717"/>
            <a:ext cx="6099771" cy="488524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E155E86C-0D35-A1B9-9CCB-91CA3FB05927}"/>
              </a:ext>
            </a:extLst>
          </p:cNvPr>
          <p:cNvSpPr>
            <a:spLocks noGrp="1"/>
          </p:cNvSpPr>
          <p:nvPr>
            <p:ph type="dt" sz="half" idx="10"/>
          </p:nvPr>
        </p:nvSpPr>
        <p:spPr/>
        <p:txBody>
          <a:bodyPr/>
          <a:lstStyle/>
          <a:p>
            <a:r>
              <a:rPr lang="en-US"/>
              <a:t>15/04/2025</a:t>
            </a:r>
          </a:p>
        </p:txBody>
      </p:sp>
      <p:sp>
        <p:nvSpPr>
          <p:cNvPr id="6" name="Slide Number Placeholder 5">
            <a:extLst>
              <a:ext uri="{FF2B5EF4-FFF2-40B4-BE49-F238E27FC236}">
                <a16:creationId xmlns:a16="http://schemas.microsoft.com/office/drawing/2014/main" id="{D5147504-129B-B879-7BC2-506B1EFC82A1}"/>
              </a:ext>
            </a:extLst>
          </p:cNvPr>
          <p:cNvSpPr>
            <a:spLocks noGrp="1"/>
          </p:cNvSpPr>
          <p:nvPr>
            <p:ph type="sldNum" sz="quarter" idx="12"/>
          </p:nvPr>
        </p:nvSpPr>
        <p:spPr/>
        <p:txBody>
          <a:bodyPr/>
          <a:lstStyle/>
          <a:p>
            <a:fld id="{B992B62A-80BB-45DE-A4F6-87A7F943C261}" type="slidenum">
              <a:rPr lang="en-US" smtClean="0"/>
              <a:t>14</a:t>
            </a:fld>
            <a:endParaRPr lang="en-US"/>
          </a:p>
        </p:txBody>
      </p:sp>
    </p:spTree>
    <p:extLst>
      <p:ext uri="{BB962C8B-B14F-4D97-AF65-F5344CB8AC3E}">
        <p14:creationId xmlns:p14="http://schemas.microsoft.com/office/powerpoint/2010/main" val="191965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632A-E23B-3F62-30E4-5227E5207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92BC4-07A2-075E-807C-FF02AE9FEDC0}"/>
              </a:ext>
            </a:extLst>
          </p:cNvPr>
          <p:cNvSpPr>
            <a:spLocks noGrp="1"/>
          </p:cNvSpPr>
          <p:nvPr>
            <p:ph type="title"/>
          </p:nvPr>
        </p:nvSpPr>
        <p:spPr/>
        <p:txBody>
          <a:bodyPr/>
          <a:lstStyle/>
          <a:p>
            <a:r>
              <a:rPr lang="tr-TR"/>
              <a:t>3. </a:t>
            </a:r>
            <a:r>
              <a:rPr lang="en-US"/>
              <a:t>Sustainable Development Goals (SDGs)</a:t>
            </a:r>
            <a:endParaRPr lang="en-US" dirty="0"/>
          </a:p>
        </p:txBody>
      </p:sp>
      <p:sp>
        <p:nvSpPr>
          <p:cNvPr id="3" name="Content Placeholder 2">
            <a:extLst>
              <a:ext uri="{FF2B5EF4-FFF2-40B4-BE49-F238E27FC236}">
                <a16:creationId xmlns:a16="http://schemas.microsoft.com/office/drawing/2014/main" id="{7502F4B3-6AFA-53F3-1B73-02E0F064F1DF}"/>
              </a:ext>
            </a:extLst>
          </p:cNvPr>
          <p:cNvSpPr>
            <a:spLocks noGrp="1"/>
          </p:cNvSpPr>
          <p:nvPr>
            <p:ph idx="1"/>
          </p:nvPr>
        </p:nvSpPr>
        <p:spPr>
          <a:xfrm>
            <a:off x="838200" y="1303506"/>
            <a:ext cx="10515600" cy="4873457"/>
          </a:xfrm>
        </p:spPr>
        <p:txBody>
          <a:bodyPr>
            <a:normAutofit/>
          </a:bodyPr>
          <a:lstStyle/>
          <a:p>
            <a:pPr marL="0" indent="0">
              <a:buNone/>
            </a:pPr>
            <a:r>
              <a:rPr lang="tr-TR" b="1" dirty="0"/>
              <a:t>SDG 7 </a:t>
            </a:r>
            <a:r>
              <a:rPr lang="en-US" b="1" dirty="0"/>
              <a:t>–</a:t>
            </a:r>
            <a:r>
              <a:rPr lang="tr-TR" b="1" dirty="0"/>
              <a:t> </a:t>
            </a:r>
            <a:r>
              <a:rPr lang="tr-TR" b="1" dirty="0" err="1"/>
              <a:t>Affordable</a:t>
            </a:r>
            <a:r>
              <a:rPr lang="tr-TR" b="1" dirty="0"/>
              <a:t> </a:t>
            </a:r>
            <a:r>
              <a:rPr lang="tr-TR" b="1" dirty="0" err="1"/>
              <a:t>and</a:t>
            </a:r>
            <a:r>
              <a:rPr lang="tr-TR" b="1" dirty="0"/>
              <a:t> </a:t>
            </a:r>
            <a:r>
              <a:rPr lang="tr-TR" b="1" dirty="0" err="1"/>
              <a:t>Clean</a:t>
            </a:r>
            <a:r>
              <a:rPr lang="tr-TR" b="1" dirty="0"/>
              <a:t> </a:t>
            </a:r>
            <a:r>
              <a:rPr lang="tr-TR" b="1" dirty="0" err="1"/>
              <a:t>Energy</a:t>
            </a:r>
            <a:endParaRPr lang="tr-TR" b="1" dirty="0"/>
          </a:p>
          <a:p>
            <a:pPr marL="0" indent="0">
              <a:buNone/>
            </a:pPr>
            <a:r>
              <a:rPr lang="tr-TR" b="1" dirty="0" err="1"/>
              <a:t>Goal</a:t>
            </a:r>
            <a:r>
              <a:rPr lang="tr-TR" b="1" dirty="0"/>
              <a:t>: </a:t>
            </a:r>
            <a:r>
              <a:rPr lang="en-US" dirty="0"/>
              <a:t>Ensure access to affordable, reliable, </a:t>
            </a:r>
            <a:r>
              <a:rPr lang="tr-TR" dirty="0"/>
              <a:t>                               </a:t>
            </a:r>
            <a:r>
              <a:rPr lang="en-US" dirty="0"/>
              <a:t>sustainable, and modern energy for all</a:t>
            </a:r>
            <a:endParaRPr lang="tr-TR" dirty="0"/>
          </a:p>
          <a:p>
            <a:pPr marL="0" indent="0">
              <a:buNone/>
            </a:pPr>
            <a:endParaRPr lang="tr-TR" dirty="0"/>
          </a:p>
          <a:p>
            <a:pPr marL="0" indent="0">
              <a:buNone/>
            </a:pPr>
            <a:endParaRPr lang="en-US" dirty="0"/>
          </a:p>
          <a:p>
            <a:pPr marL="0" indent="0">
              <a:buNone/>
            </a:pPr>
            <a:r>
              <a:rPr lang="en-US" u="sng" dirty="0"/>
              <a:t>How </a:t>
            </a:r>
            <a:r>
              <a:rPr lang="tr-TR" u="sng" dirty="0" err="1"/>
              <a:t>our</a:t>
            </a:r>
            <a:r>
              <a:rPr lang="tr-TR" u="sng" dirty="0"/>
              <a:t> </a:t>
            </a:r>
            <a:r>
              <a:rPr lang="tr-TR" u="sng" dirty="0" err="1"/>
              <a:t>hydropower</a:t>
            </a:r>
            <a:r>
              <a:rPr lang="tr-TR" u="sng" dirty="0"/>
              <a:t> </a:t>
            </a:r>
            <a:r>
              <a:rPr lang="tr-TR" u="sng" dirty="0" err="1"/>
              <a:t>plants</a:t>
            </a:r>
            <a:r>
              <a:rPr lang="tr-TR" u="sng" dirty="0"/>
              <a:t> </a:t>
            </a:r>
            <a:r>
              <a:rPr lang="tr-TR" u="sng" dirty="0" err="1"/>
              <a:t>contribute</a:t>
            </a:r>
            <a:r>
              <a:rPr lang="tr-TR" u="sng" dirty="0"/>
              <a:t>:</a:t>
            </a:r>
          </a:p>
          <a:p>
            <a:pPr>
              <a:buFont typeface="Wingdings" panose="05000000000000000000" pitchFamily="2" charset="2"/>
              <a:buChar char="ü"/>
            </a:pPr>
            <a:r>
              <a:rPr lang="en-US" dirty="0"/>
              <a:t>Generating clean, renewable electricity from water.</a:t>
            </a:r>
            <a:endParaRPr lang="tr-TR" dirty="0"/>
          </a:p>
          <a:p>
            <a:pPr>
              <a:buFont typeface="Wingdings" panose="05000000000000000000" pitchFamily="2" charset="2"/>
              <a:buChar char="ü"/>
            </a:pPr>
            <a:r>
              <a:rPr lang="en-US" dirty="0"/>
              <a:t>Reducing reliance on polluting fossil fuels like diesel or coal.</a:t>
            </a:r>
            <a:endParaRPr lang="tr-TR" dirty="0"/>
          </a:p>
          <a:p>
            <a:pPr>
              <a:buFont typeface="Wingdings" panose="05000000000000000000" pitchFamily="2" charset="2"/>
              <a:buChar char="ü"/>
            </a:pPr>
            <a:r>
              <a:rPr lang="en-US" dirty="0"/>
              <a:t>Expanding access to affordable power for homes, businesses, and public services.</a:t>
            </a:r>
          </a:p>
        </p:txBody>
      </p:sp>
      <p:pic>
        <p:nvPicPr>
          <p:cNvPr id="5" name="Picture 4" descr="A yellow sign with a light and text&#10;&#10;AI-generated content may be incorrect.">
            <a:extLst>
              <a:ext uri="{FF2B5EF4-FFF2-40B4-BE49-F238E27FC236}">
                <a16:creationId xmlns:a16="http://schemas.microsoft.com/office/drawing/2014/main" id="{AB5F9869-A353-890E-84CD-C1DB09073A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33800" y="1303506"/>
            <a:ext cx="2520000" cy="2520000"/>
          </a:xfrm>
          <a:prstGeom prst="rect">
            <a:avLst/>
          </a:prstGeom>
        </p:spPr>
      </p:pic>
      <p:sp>
        <p:nvSpPr>
          <p:cNvPr id="4" name="Date Placeholder 3">
            <a:extLst>
              <a:ext uri="{FF2B5EF4-FFF2-40B4-BE49-F238E27FC236}">
                <a16:creationId xmlns:a16="http://schemas.microsoft.com/office/drawing/2014/main" id="{FAC6CC5D-6139-28ED-18AC-E0DF9D5A4E0F}"/>
              </a:ext>
            </a:extLst>
          </p:cNvPr>
          <p:cNvSpPr>
            <a:spLocks noGrp="1"/>
          </p:cNvSpPr>
          <p:nvPr>
            <p:ph type="dt" sz="half" idx="10"/>
          </p:nvPr>
        </p:nvSpPr>
        <p:spPr/>
        <p:txBody>
          <a:bodyPr/>
          <a:lstStyle/>
          <a:p>
            <a:r>
              <a:rPr lang="en-US"/>
              <a:t>15/04/2025</a:t>
            </a:r>
          </a:p>
        </p:txBody>
      </p:sp>
      <p:sp>
        <p:nvSpPr>
          <p:cNvPr id="6" name="Slide Number Placeholder 5">
            <a:extLst>
              <a:ext uri="{FF2B5EF4-FFF2-40B4-BE49-F238E27FC236}">
                <a16:creationId xmlns:a16="http://schemas.microsoft.com/office/drawing/2014/main" id="{B6FF4391-3951-2647-DCBB-9FFC5A57FAE7}"/>
              </a:ext>
            </a:extLst>
          </p:cNvPr>
          <p:cNvSpPr>
            <a:spLocks noGrp="1"/>
          </p:cNvSpPr>
          <p:nvPr>
            <p:ph type="sldNum" sz="quarter" idx="12"/>
          </p:nvPr>
        </p:nvSpPr>
        <p:spPr/>
        <p:txBody>
          <a:bodyPr/>
          <a:lstStyle/>
          <a:p>
            <a:fld id="{B992B62A-80BB-45DE-A4F6-87A7F943C261}" type="slidenum">
              <a:rPr lang="en-US" smtClean="0"/>
              <a:t>15</a:t>
            </a:fld>
            <a:endParaRPr lang="en-US"/>
          </a:p>
        </p:txBody>
      </p:sp>
    </p:spTree>
    <p:extLst>
      <p:ext uri="{BB962C8B-B14F-4D97-AF65-F5344CB8AC3E}">
        <p14:creationId xmlns:p14="http://schemas.microsoft.com/office/powerpoint/2010/main" val="117863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7052-4788-0B03-7F75-E11A73D78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E61B7-2F0D-D69F-A181-176D5F45F0F2}"/>
              </a:ext>
            </a:extLst>
          </p:cNvPr>
          <p:cNvSpPr>
            <a:spLocks noGrp="1"/>
          </p:cNvSpPr>
          <p:nvPr>
            <p:ph type="title"/>
          </p:nvPr>
        </p:nvSpPr>
        <p:spPr/>
        <p:txBody>
          <a:bodyPr/>
          <a:lstStyle/>
          <a:p>
            <a:r>
              <a:rPr lang="tr-TR" dirty="0"/>
              <a:t>3. </a:t>
            </a:r>
            <a:r>
              <a:rPr lang="en-US" dirty="0"/>
              <a:t>Sustainable Development Goals (SDGs)</a:t>
            </a:r>
          </a:p>
        </p:txBody>
      </p:sp>
      <p:sp>
        <p:nvSpPr>
          <p:cNvPr id="3" name="Content Placeholder 2">
            <a:extLst>
              <a:ext uri="{FF2B5EF4-FFF2-40B4-BE49-F238E27FC236}">
                <a16:creationId xmlns:a16="http://schemas.microsoft.com/office/drawing/2014/main" id="{18CCA2D7-8568-ACAD-D175-9FB5730E7853}"/>
              </a:ext>
            </a:extLst>
          </p:cNvPr>
          <p:cNvSpPr>
            <a:spLocks noGrp="1"/>
          </p:cNvSpPr>
          <p:nvPr>
            <p:ph idx="1"/>
          </p:nvPr>
        </p:nvSpPr>
        <p:spPr/>
        <p:txBody>
          <a:bodyPr>
            <a:normAutofit/>
          </a:bodyPr>
          <a:lstStyle/>
          <a:p>
            <a:pPr marL="0" indent="0">
              <a:buNone/>
            </a:pPr>
            <a:r>
              <a:rPr lang="en-US" b="1" dirty="0"/>
              <a:t>SDG 8 – Decent Work and Economic Growth</a:t>
            </a:r>
            <a:endParaRPr lang="tr-TR" b="1" dirty="0"/>
          </a:p>
          <a:p>
            <a:pPr marL="0" indent="0">
              <a:buNone/>
            </a:pPr>
            <a:r>
              <a:rPr lang="tr-TR" b="1" dirty="0" err="1"/>
              <a:t>Goal</a:t>
            </a:r>
            <a:r>
              <a:rPr lang="tr-TR" b="1" dirty="0"/>
              <a:t>: </a:t>
            </a:r>
            <a:r>
              <a:rPr lang="en-US" dirty="0"/>
              <a:t>Promote sustained, inclusive economic growth, </a:t>
            </a:r>
            <a:r>
              <a:rPr lang="tr-TR" dirty="0"/>
              <a:t>                              </a:t>
            </a:r>
            <a:r>
              <a:rPr lang="en-US" dirty="0"/>
              <a:t>and decent work for all.</a:t>
            </a:r>
            <a:endParaRPr lang="tr-TR" dirty="0"/>
          </a:p>
          <a:p>
            <a:pPr marL="0" indent="0">
              <a:buNone/>
            </a:pPr>
            <a:endParaRPr lang="tr-TR" dirty="0"/>
          </a:p>
          <a:p>
            <a:pPr marL="0" indent="0">
              <a:buNone/>
            </a:pPr>
            <a:endParaRPr lang="en-US" dirty="0"/>
          </a:p>
          <a:p>
            <a:pPr marL="0" indent="0">
              <a:buNone/>
            </a:pPr>
            <a:r>
              <a:rPr lang="en-US" u="sng" dirty="0"/>
              <a:t>How </a:t>
            </a:r>
            <a:r>
              <a:rPr lang="tr-TR" u="sng" dirty="0" err="1"/>
              <a:t>our</a:t>
            </a:r>
            <a:r>
              <a:rPr lang="tr-TR" u="sng" dirty="0"/>
              <a:t> </a:t>
            </a:r>
            <a:r>
              <a:rPr lang="tr-TR" u="sng" dirty="0" err="1"/>
              <a:t>hydropower</a:t>
            </a:r>
            <a:r>
              <a:rPr lang="tr-TR" u="sng" dirty="0"/>
              <a:t> </a:t>
            </a:r>
            <a:r>
              <a:rPr lang="tr-TR" u="sng" dirty="0" err="1"/>
              <a:t>plants</a:t>
            </a:r>
            <a:r>
              <a:rPr lang="tr-TR" u="sng" dirty="0"/>
              <a:t> </a:t>
            </a:r>
            <a:r>
              <a:rPr lang="tr-TR" u="sng" dirty="0" err="1"/>
              <a:t>contribute</a:t>
            </a:r>
            <a:r>
              <a:rPr lang="tr-TR" u="sng" dirty="0"/>
              <a:t>:</a:t>
            </a:r>
          </a:p>
          <a:p>
            <a:pPr>
              <a:buFont typeface="Wingdings" panose="05000000000000000000" pitchFamily="2" charset="2"/>
              <a:buChar char="ü"/>
            </a:pPr>
            <a:r>
              <a:rPr lang="en-US" dirty="0"/>
              <a:t>Creating local jobs during construction and ongoing operations.</a:t>
            </a:r>
            <a:endParaRPr lang="tr-TR" dirty="0"/>
          </a:p>
          <a:p>
            <a:pPr>
              <a:buFont typeface="Wingdings" panose="05000000000000000000" pitchFamily="2" charset="2"/>
              <a:buChar char="ü"/>
            </a:pPr>
            <a:r>
              <a:rPr lang="en-US" dirty="0"/>
              <a:t>Offering skills training and career growth opportunities.</a:t>
            </a:r>
          </a:p>
        </p:txBody>
      </p:sp>
      <p:pic>
        <p:nvPicPr>
          <p:cNvPr id="5" name="Picture 4" descr="A red background with white text and a graph&#10;&#10;AI-generated content may be incorrect.">
            <a:extLst>
              <a:ext uri="{FF2B5EF4-FFF2-40B4-BE49-F238E27FC236}">
                <a16:creationId xmlns:a16="http://schemas.microsoft.com/office/drawing/2014/main" id="{F4B9DEB5-C4E4-6CCD-245C-B3CAA3FC39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33800" y="1303506"/>
            <a:ext cx="2520000" cy="2520000"/>
          </a:xfrm>
          <a:prstGeom prst="rect">
            <a:avLst/>
          </a:prstGeom>
        </p:spPr>
      </p:pic>
      <p:sp>
        <p:nvSpPr>
          <p:cNvPr id="4" name="Date Placeholder 3">
            <a:extLst>
              <a:ext uri="{FF2B5EF4-FFF2-40B4-BE49-F238E27FC236}">
                <a16:creationId xmlns:a16="http://schemas.microsoft.com/office/drawing/2014/main" id="{D28C13A7-C5B0-EEF1-7018-C4C957938257}"/>
              </a:ext>
            </a:extLst>
          </p:cNvPr>
          <p:cNvSpPr>
            <a:spLocks noGrp="1"/>
          </p:cNvSpPr>
          <p:nvPr>
            <p:ph type="dt" sz="half" idx="10"/>
          </p:nvPr>
        </p:nvSpPr>
        <p:spPr/>
        <p:txBody>
          <a:bodyPr/>
          <a:lstStyle/>
          <a:p>
            <a:r>
              <a:rPr lang="en-US"/>
              <a:t>15/04/2025</a:t>
            </a:r>
          </a:p>
        </p:txBody>
      </p:sp>
      <p:sp>
        <p:nvSpPr>
          <p:cNvPr id="6" name="Slide Number Placeholder 5">
            <a:extLst>
              <a:ext uri="{FF2B5EF4-FFF2-40B4-BE49-F238E27FC236}">
                <a16:creationId xmlns:a16="http://schemas.microsoft.com/office/drawing/2014/main" id="{7E54D763-13F6-DC7B-CFF5-58A6EB49DF7E}"/>
              </a:ext>
            </a:extLst>
          </p:cNvPr>
          <p:cNvSpPr>
            <a:spLocks noGrp="1"/>
          </p:cNvSpPr>
          <p:nvPr>
            <p:ph type="sldNum" sz="quarter" idx="12"/>
          </p:nvPr>
        </p:nvSpPr>
        <p:spPr/>
        <p:txBody>
          <a:bodyPr/>
          <a:lstStyle/>
          <a:p>
            <a:fld id="{B992B62A-80BB-45DE-A4F6-87A7F943C261}" type="slidenum">
              <a:rPr lang="en-US" smtClean="0"/>
              <a:t>16</a:t>
            </a:fld>
            <a:endParaRPr lang="en-US"/>
          </a:p>
        </p:txBody>
      </p:sp>
    </p:spTree>
    <p:extLst>
      <p:ext uri="{BB962C8B-B14F-4D97-AF65-F5344CB8AC3E}">
        <p14:creationId xmlns:p14="http://schemas.microsoft.com/office/powerpoint/2010/main" val="395331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D805F-9BA8-C6D1-09F3-B43C009FD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3FB52-F736-0072-2333-29A65840D0A3}"/>
              </a:ext>
            </a:extLst>
          </p:cNvPr>
          <p:cNvSpPr>
            <a:spLocks noGrp="1"/>
          </p:cNvSpPr>
          <p:nvPr>
            <p:ph type="title"/>
          </p:nvPr>
        </p:nvSpPr>
        <p:spPr/>
        <p:txBody>
          <a:bodyPr/>
          <a:lstStyle/>
          <a:p>
            <a:r>
              <a:rPr lang="tr-TR" dirty="0"/>
              <a:t>3. </a:t>
            </a:r>
            <a:r>
              <a:rPr lang="en-US" dirty="0"/>
              <a:t>Sustainable Development Goals (SDGs)</a:t>
            </a:r>
          </a:p>
        </p:txBody>
      </p:sp>
      <p:sp>
        <p:nvSpPr>
          <p:cNvPr id="3" name="Content Placeholder 2">
            <a:extLst>
              <a:ext uri="{FF2B5EF4-FFF2-40B4-BE49-F238E27FC236}">
                <a16:creationId xmlns:a16="http://schemas.microsoft.com/office/drawing/2014/main" id="{45C5BF4B-7CD5-2C5F-DA67-458BF1A05313}"/>
              </a:ext>
            </a:extLst>
          </p:cNvPr>
          <p:cNvSpPr>
            <a:spLocks noGrp="1"/>
          </p:cNvSpPr>
          <p:nvPr>
            <p:ph idx="1"/>
          </p:nvPr>
        </p:nvSpPr>
        <p:spPr/>
        <p:txBody>
          <a:bodyPr>
            <a:normAutofit/>
          </a:bodyPr>
          <a:lstStyle/>
          <a:p>
            <a:pPr marL="0" indent="0">
              <a:buNone/>
            </a:pPr>
            <a:r>
              <a:rPr lang="en-US" b="1" dirty="0"/>
              <a:t>SDG 13 – Climate Action</a:t>
            </a:r>
            <a:endParaRPr lang="tr-TR" b="1" dirty="0"/>
          </a:p>
          <a:p>
            <a:pPr marL="0" indent="0">
              <a:buNone/>
            </a:pPr>
            <a:r>
              <a:rPr lang="tr-TR" b="1" dirty="0" err="1"/>
              <a:t>Goal</a:t>
            </a:r>
            <a:r>
              <a:rPr lang="tr-TR" b="1" dirty="0"/>
              <a:t>: </a:t>
            </a:r>
            <a:r>
              <a:rPr lang="en-US" dirty="0"/>
              <a:t>Take urgent action to combat climate change </a:t>
            </a:r>
            <a:r>
              <a:rPr lang="tr-TR" dirty="0"/>
              <a:t>                               </a:t>
            </a:r>
            <a:r>
              <a:rPr lang="en-US" dirty="0"/>
              <a:t>and its impacts.</a:t>
            </a:r>
            <a:endParaRPr lang="tr-TR" dirty="0"/>
          </a:p>
          <a:p>
            <a:pPr marL="0" indent="0">
              <a:buNone/>
            </a:pPr>
            <a:endParaRPr lang="tr-TR" dirty="0"/>
          </a:p>
          <a:p>
            <a:pPr marL="0" indent="0">
              <a:buNone/>
            </a:pPr>
            <a:endParaRPr lang="en-US" dirty="0"/>
          </a:p>
          <a:p>
            <a:pPr marL="0" indent="0">
              <a:buNone/>
            </a:pPr>
            <a:r>
              <a:rPr lang="en-US" u="sng" dirty="0"/>
              <a:t>How </a:t>
            </a:r>
            <a:r>
              <a:rPr lang="tr-TR" u="sng" dirty="0" err="1"/>
              <a:t>our</a:t>
            </a:r>
            <a:r>
              <a:rPr lang="tr-TR" u="sng" dirty="0"/>
              <a:t> </a:t>
            </a:r>
            <a:r>
              <a:rPr lang="tr-TR" u="sng" dirty="0" err="1"/>
              <a:t>hydropower</a:t>
            </a:r>
            <a:r>
              <a:rPr lang="tr-TR" u="sng" dirty="0"/>
              <a:t> </a:t>
            </a:r>
            <a:r>
              <a:rPr lang="tr-TR" u="sng" dirty="0" err="1"/>
              <a:t>plants</a:t>
            </a:r>
            <a:r>
              <a:rPr lang="tr-TR" u="sng" dirty="0"/>
              <a:t> </a:t>
            </a:r>
            <a:r>
              <a:rPr lang="tr-TR" u="sng" dirty="0" err="1"/>
              <a:t>contribute</a:t>
            </a:r>
            <a:r>
              <a:rPr lang="tr-TR" u="sng" dirty="0"/>
              <a:t>:</a:t>
            </a:r>
          </a:p>
          <a:p>
            <a:pPr>
              <a:buFont typeface="Wingdings" panose="05000000000000000000" pitchFamily="2" charset="2"/>
              <a:buChar char="ü"/>
            </a:pPr>
            <a:r>
              <a:rPr lang="en-US" dirty="0"/>
              <a:t>Producing low-carbon energy, reducing greenhouse gas emissions.</a:t>
            </a:r>
            <a:endParaRPr lang="tr-TR" dirty="0"/>
          </a:p>
          <a:p>
            <a:pPr>
              <a:buFont typeface="Wingdings" panose="05000000000000000000" pitchFamily="2" charset="2"/>
              <a:buChar char="ü"/>
            </a:pPr>
            <a:r>
              <a:rPr lang="en-US" dirty="0"/>
              <a:t>Supporting the shift to a sustainable, climate-resilient future.</a:t>
            </a:r>
            <a:endParaRPr lang="tr-TR" dirty="0"/>
          </a:p>
          <a:p>
            <a:pPr>
              <a:buFont typeface="Wingdings" panose="05000000000000000000" pitchFamily="2" charset="2"/>
              <a:buChar char="ü"/>
            </a:pPr>
            <a:r>
              <a:rPr lang="en-US" dirty="0"/>
              <a:t>Raising community awareness on climate-friendly practices.</a:t>
            </a:r>
          </a:p>
        </p:txBody>
      </p:sp>
      <p:pic>
        <p:nvPicPr>
          <p:cNvPr id="5" name="Picture 4" descr="A green and white sign with a planet earth in the middle&#10;&#10;AI-generated content may be incorrect.">
            <a:extLst>
              <a:ext uri="{FF2B5EF4-FFF2-40B4-BE49-F238E27FC236}">
                <a16:creationId xmlns:a16="http://schemas.microsoft.com/office/drawing/2014/main" id="{CFA56956-7D3D-D446-0C4D-F2801B99E5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33800" y="1303506"/>
            <a:ext cx="2520000" cy="2520000"/>
          </a:xfrm>
          <a:prstGeom prst="rect">
            <a:avLst/>
          </a:prstGeom>
        </p:spPr>
      </p:pic>
      <p:sp>
        <p:nvSpPr>
          <p:cNvPr id="4" name="Date Placeholder 3">
            <a:extLst>
              <a:ext uri="{FF2B5EF4-FFF2-40B4-BE49-F238E27FC236}">
                <a16:creationId xmlns:a16="http://schemas.microsoft.com/office/drawing/2014/main" id="{BECBCC9A-DCEB-F7E3-2C33-71A3678049BC}"/>
              </a:ext>
            </a:extLst>
          </p:cNvPr>
          <p:cNvSpPr>
            <a:spLocks noGrp="1"/>
          </p:cNvSpPr>
          <p:nvPr>
            <p:ph type="dt" sz="half" idx="10"/>
          </p:nvPr>
        </p:nvSpPr>
        <p:spPr/>
        <p:txBody>
          <a:bodyPr/>
          <a:lstStyle/>
          <a:p>
            <a:r>
              <a:rPr lang="en-US"/>
              <a:t>15/04/2025</a:t>
            </a:r>
          </a:p>
        </p:txBody>
      </p:sp>
      <p:sp>
        <p:nvSpPr>
          <p:cNvPr id="6" name="Slide Number Placeholder 5">
            <a:extLst>
              <a:ext uri="{FF2B5EF4-FFF2-40B4-BE49-F238E27FC236}">
                <a16:creationId xmlns:a16="http://schemas.microsoft.com/office/drawing/2014/main" id="{CBB4AA04-93C9-6867-2316-DC883329CCBC}"/>
              </a:ext>
            </a:extLst>
          </p:cNvPr>
          <p:cNvSpPr>
            <a:spLocks noGrp="1"/>
          </p:cNvSpPr>
          <p:nvPr>
            <p:ph type="sldNum" sz="quarter" idx="12"/>
          </p:nvPr>
        </p:nvSpPr>
        <p:spPr/>
        <p:txBody>
          <a:bodyPr/>
          <a:lstStyle/>
          <a:p>
            <a:fld id="{B992B62A-80BB-45DE-A4F6-87A7F943C261}" type="slidenum">
              <a:rPr lang="en-US" smtClean="0"/>
              <a:t>17</a:t>
            </a:fld>
            <a:endParaRPr lang="en-US"/>
          </a:p>
        </p:txBody>
      </p:sp>
    </p:spTree>
    <p:extLst>
      <p:ext uri="{BB962C8B-B14F-4D97-AF65-F5344CB8AC3E}">
        <p14:creationId xmlns:p14="http://schemas.microsoft.com/office/powerpoint/2010/main" val="90578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A3D1-9B7A-E235-521B-7B7BAD938A4F}"/>
              </a:ext>
            </a:extLst>
          </p:cNvPr>
          <p:cNvSpPr>
            <a:spLocks noGrp="1"/>
          </p:cNvSpPr>
          <p:nvPr>
            <p:ph type="title"/>
          </p:nvPr>
        </p:nvSpPr>
        <p:spPr/>
        <p:txBody>
          <a:bodyPr/>
          <a:lstStyle/>
          <a:p>
            <a:r>
              <a:rPr lang="tr-TR" dirty="0"/>
              <a:t>4. </a:t>
            </a:r>
            <a:r>
              <a:rPr lang="en-US" dirty="0"/>
              <a:t>Questions &amp; Answers</a:t>
            </a:r>
          </a:p>
        </p:txBody>
      </p:sp>
      <p:sp>
        <p:nvSpPr>
          <p:cNvPr id="3" name="Content Placeholder 2">
            <a:extLst>
              <a:ext uri="{FF2B5EF4-FFF2-40B4-BE49-F238E27FC236}">
                <a16:creationId xmlns:a16="http://schemas.microsoft.com/office/drawing/2014/main" id="{0464FB18-695A-5BA9-A7BD-58CAA9266C8E}"/>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24753090-AEBE-C51A-D19F-68C59224D3B1}"/>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F6634BE5-5A04-9623-541D-D54E60160D7D}"/>
              </a:ext>
            </a:extLst>
          </p:cNvPr>
          <p:cNvSpPr>
            <a:spLocks noGrp="1"/>
          </p:cNvSpPr>
          <p:nvPr>
            <p:ph type="sldNum" sz="quarter" idx="12"/>
          </p:nvPr>
        </p:nvSpPr>
        <p:spPr/>
        <p:txBody>
          <a:bodyPr/>
          <a:lstStyle/>
          <a:p>
            <a:fld id="{B992B62A-80BB-45DE-A4F6-87A7F943C261}" type="slidenum">
              <a:rPr lang="en-US" smtClean="0"/>
              <a:t>18</a:t>
            </a:fld>
            <a:endParaRPr lang="en-US"/>
          </a:p>
        </p:txBody>
      </p:sp>
    </p:spTree>
    <p:extLst>
      <p:ext uri="{BB962C8B-B14F-4D97-AF65-F5344CB8AC3E}">
        <p14:creationId xmlns:p14="http://schemas.microsoft.com/office/powerpoint/2010/main" val="317694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A6D6-2FA4-C1FB-1C98-964B5F3308D9}"/>
              </a:ext>
            </a:extLst>
          </p:cNvPr>
          <p:cNvSpPr>
            <a:spLocks noGrp="1"/>
          </p:cNvSpPr>
          <p:nvPr>
            <p:ph type="title"/>
          </p:nvPr>
        </p:nvSpPr>
        <p:spPr/>
        <p:txBody>
          <a:bodyPr/>
          <a:lstStyle/>
          <a:p>
            <a:r>
              <a:rPr lang="tr-TR" dirty="0"/>
              <a:t>5. C</a:t>
            </a:r>
            <a:r>
              <a:rPr lang="en-US" dirty="0" err="1"/>
              <a:t>ontinuous</a:t>
            </a:r>
            <a:r>
              <a:rPr lang="en-US" dirty="0"/>
              <a:t> Feedback Mechanism</a:t>
            </a:r>
          </a:p>
        </p:txBody>
      </p:sp>
      <p:sp>
        <p:nvSpPr>
          <p:cNvPr id="3" name="Content Placeholder 2">
            <a:extLst>
              <a:ext uri="{FF2B5EF4-FFF2-40B4-BE49-F238E27FC236}">
                <a16:creationId xmlns:a16="http://schemas.microsoft.com/office/drawing/2014/main" id="{6F75FA3E-6151-97AA-06AD-E8D20927E5F5}"/>
              </a:ext>
            </a:extLst>
          </p:cNvPr>
          <p:cNvSpPr>
            <a:spLocks noGrp="1"/>
          </p:cNvSpPr>
          <p:nvPr>
            <p:ph idx="1"/>
          </p:nvPr>
        </p:nvSpPr>
        <p:spPr/>
        <p:txBody>
          <a:bodyPr>
            <a:normAutofit/>
          </a:bodyPr>
          <a:lstStyle/>
          <a:p>
            <a:pPr marL="0" indent="0">
              <a:buNone/>
            </a:pPr>
            <a:r>
              <a:rPr lang="tr-TR" b="1" dirty="0" err="1"/>
              <a:t>Aim</a:t>
            </a:r>
            <a:r>
              <a:rPr lang="tr-TR" b="1" dirty="0"/>
              <a:t>: </a:t>
            </a:r>
            <a:r>
              <a:rPr lang="en-US" dirty="0"/>
              <a:t>Reporting, resolving, and monitoring any issues that may arise during the operation period</a:t>
            </a:r>
            <a:r>
              <a:rPr lang="tr-TR" dirty="0"/>
              <a:t>.</a:t>
            </a:r>
          </a:p>
          <a:p>
            <a:pPr marL="0" indent="0">
              <a:buNone/>
            </a:pPr>
            <a:endParaRPr lang="tr-TR" dirty="0"/>
          </a:p>
          <a:p>
            <a:pPr marL="0" indent="0">
              <a:buNone/>
            </a:pPr>
            <a:r>
              <a:rPr lang="tr-TR" dirty="0" err="1"/>
              <a:t>Please</a:t>
            </a:r>
            <a:r>
              <a:rPr lang="tr-TR" dirty="0"/>
              <a:t> </a:t>
            </a:r>
            <a:r>
              <a:rPr lang="tr-TR" dirty="0" err="1"/>
              <a:t>contact</a:t>
            </a:r>
            <a:r>
              <a:rPr lang="tr-TR" dirty="0"/>
              <a:t> us </a:t>
            </a:r>
            <a:r>
              <a:rPr lang="tr-TR" dirty="0" err="1"/>
              <a:t>if</a:t>
            </a:r>
            <a:r>
              <a:rPr lang="tr-TR" dirty="0"/>
              <a:t> </a:t>
            </a:r>
            <a:r>
              <a:rPr lang="tr-TR" dirty="0" err="1"/>
              <a:t>you</a:t>
            </a:r>
            <a:r>
              <a:rPr lang="tr-TR" dirty="0"/>
              <a:t> </a:t>
            </a:r>
            <a:r>
              <a:rPr lang="tr-TR" dirty="0" err="1"/>
              <a:t>have</a:t>
            </a:r>
            <a:r>
              <a:rPr lang="tr-TR" dirty="0"/>
              <a:t> </a:t>
            </a:r>
            <a:r>
              <a:rPr lang="tr-TR" dirty="0" err="1"/>
              <a:t>any</a:t>
            </a:r>
            <a:r>
              <a:rPr lang="tr-TR" dirty="0"/>
              <a:t> </a:t>
            </a:r>
            <a:r>
              <a:rPr lang="tr-TR" dirty="0" err="1"/>
              <a:t>inputs</a:t>
            </a:r>
            <a:r>
              <a:rPr lang="tr-TR" dirty="0"/>
              <a:t> </a:t>
            </a:r>
            <a:r>
              <a:rPr lang="tr-TR" dirty="0" err="1"/>
              <a:t>or</a:t>
            </a:r>
            <a:r>
              <a:rPr lang="tr-TR" dirty="0"/>
              <a:t> </a:t>
            </a:r>
            <a:r>
              <a:rPr lang="tr-TR" dirty="0" err="1"/>
              <a:t>grievances</a:t>
            </a:r>
            <a:r>
              <a:rPr lang="tr-TR" dirty="0"/>
              <a:t> </a:t>
            </a:r>
            <a:r>
              <a:rPr lang="tr-TR" dirty="0" err="1"/>
              <a:t>during</a:t>
            </a:r>
            <a:r>
              <a:rPr lang="tr-TR" dirty="0"/>
              <a:t> </a:t>
            </a:r>
            <a:r>
              <a:rPr lang="tr-TR" dirty="0" err="1"/>
              <a:t>the</a:t>
            </a:r>
            <a:r>
              <a:rPr lang="tr-TR" dirty="0"/>
              <a:t> </a:t>
            </a:r>
            <a:r>
              <a:rPr lang="tr-TR" dirty="0" err="1"/>
              <a:t>operation</a:t>
            </a:r>
            <a:r>
              <a:rPr lang="tr-TR" dirty="0"/>
              <a:t> </a:t>
            </a:r>
            <a:r>
              <a:rPr lang="tr-TR" dirty="0" err="1"/>
              <a:t>period</a:t>
            </a:r>
            <a:r>
              <a:rPr lang="tr-TR" dirty="0"/>
              <a:t> </a:t>
            </a:r>
            <a:r>
              <a:rPr lang="tr-TR" dirty="0" err="1"/>
              <a:t>via</a:t>
            </a:r>
            <a:endParaRPr lang="tr-TR" dirty="0"/>
          </a:p>
          <a:p>
            <a:pPr marL="0" indent="0">
              <a:buNone/>
            </a:pPr>
            <a:endParaRPr lang="tr-TR" dirty="0"/>
          </a:p>
          <a:p>
            <a:pPr marL="0" indent="0">
              <a:buNone/>
            </a:pPr>
            <a:r>
              <a:rPr lang="tr-TR" b="1" dirty="0"/>
              <a:t>E-mail: </a:t>
            </a:r>
            <a:r>
              <a:rPr lang="az-Latn-AZ" dirty="0"/>
              <a:t>info</a:t>
            </a:r>
            <a:r>
              <a:rPr lang="en-US" dirty="0"/>
              <a:t>@azerenerji.gov.az</a:t>
            </a:r>
            <a:endParaRPr lang="tr-TR" dirty="0"/>
          </a:p>
          <a:p>
            <a:pPr marL="0" indent="0">
              <a:buNone/>
            </a:pPr>
            <a:r>
              <a:rPr lang="tr-TR" b="1" dirty="0"/>
              <a:t>Telephone: </a:t>
            </a:r>
            <a:r>
              <a:rPr lang="en-US" dirty="0"/>
              <a:t>+994 12 5985523</a:t>
            </a:r>
            <a:endParaRPr lang="tr-TR" dirty="0"/>
          </a:p>
          <a:p>
            <a:pPr marL="0" indent="0">
              <a:buNone/>
            </a:pPr>
            <a:r>
              <a:rPr lang="tr-TR" b="1" dirty="0"/>
              <a:t>Expression Process Book Location: </a:t>
            </a:r>
            <a:r>
              <a:rPr lang="en-US" dirty="0"/>
              <a:t>10 Ac. Abdulkarim Alizadeh str. Baku, Azerbaijan</a:t>
            </a:r>
            <a:endParaRPr lang="tr-TR" dirty="0"/>
          </a:p>
          <a:p>
            <a:pPr marL="0" indent="0">
              <a:buNone/>
            </a:pPr>
            <a:endParaRPr lang="en-US" dirty="0"/>
          </a:p>
        </p:txBody>
      </p:sp>
      <p:sp>
        <p:nvSpPr>
          <p:cNvPr id="4" name="Date Placeholder 3">
            <a:extLst>
              <a:ext uri="{FF2B5EF4-FFF2-40B4-BE49-F238E27FC236}">
                <a16:creationId xmlns:a16="http://schemas.microsoft.com/office/drawing/2014/main" id="{AEDCACD6-FB8D-790C-F69C-2E64BBB36075}"/>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3F6EE95A-DE5B-383B-BB88-68170BF2EFE2}"/>
              </a:ext>
            </a:extLst>
          </p:cNvPr>
          <p:cNvSpPr>
            <a:spLocks noGrp="1"/>
          </p:cNvSpPr>
          <p:nvPr>
            <p:ph type="sldNum" sz="quarter" idx="12"/>
          </p:nvPr>
        </p:nvSpPr>
        <p:spPr/>
        <p:txBody>
          <a:bodyPr/>
          <a:lstStyle/>
          <a:p>
            <a:fld id="{B992B62A-80BB-45DE-A4F6-87A7F943C261}" type="slidenum">
              <a:rPr lang="en-US" smtClean="0"/>
              <a:t>19</a:t>
            </a:fld>
            <a:endParaRPr lang="en-US"/>
          </a:p>
        </p:txBody>
      </p:sp>
    </p:spTree>
    <p:extLst>
      <p:ext uri="{BB962C8B-B14F-4D97-AF65-F5344CB8AC3E}">
        <p14:creationId xmlns:p14="http://schemas.microsoft.com/office/powerpoint/2010/main" val="244392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7088-1F42-6FE7-3538-C7E8314D47EC}"/>
              </a:ext>
            </a:extLst>
          </p:cNvPr>
          <p:cNvSpPr>
            <a:spLocks noGrp="1"/>
          </p:cNvSpPr>
          <p:nvPr>
            <p:ph type="title"/>
          </p:nvPr>
        </p:nvSpPr>
        <p:spPr/>
        <p:txBody>
          <a:bodyPr/>
          <a:lstStyle/>
          <a:p>
            <a:r>
              <a:rPr lang="tr-TR" dirty="0" err="1"/>
              <a:t>Agenda</a:t>
            </a:r>
            <a:endParaRPr lang="en-US" dirty="0"/>
          </a:p>
        </p:txBody>
      </p:sp>
      <p:sp>
        <p:nvSpPr>
          <p:cNvPr id="3" name="Content Placeholder 2">
            <a:extLst>
              <a:ext uri="{FF2B5EF4-FFF2-40B4-BE49-F238E27FC236}">
                <a16:creationId xmlns:a16="http://schemas.microsoft.com/office/drawing/2014/main" id="{AA44045A-9049-A6DA-DC49-8E5BE02DBBB0}"/>
              </a:ext>
            </a:extLst>
          </p:cNvPr>
          <p:cNvSpPr>
            <a:spLocks noGrp="1"/>
          </p:cNvSpPr>
          <p:nvPr>
            <p:ph idx="1"/>
          </p:nvPr>
        </p:nvSpPr>
        <p:spPr/>
        <p:txBody>
          <a:bodyPr/>
          <a:lstStyle/>
          <a:p>
            <a:pPr marL="514350" indent="-514350">
              <a:buFont typeface="+mj-lt"/>
              <a:buAutoNum type="arabicPeriod"/>
            </a:pPr>
            <a:r>
              <a:rPr lang="tr-TR" dirty="0" err="1"/>
              <a:t>Aim</a:t>
            </a:r>
            <a:r>
              <a:rPr lang="tr-TR" dirty="0"/>
              <a:t> of </a:t>
            </a:r>
            <a:r>
              <a:rPr lang="tr-TR" dirty="0" err="1"/>
              <a:t>the</a:t>
            </a:r>
            <a:r>
              <a:rPr lang="tr-TR" dirty="0"/>
              <a:t> Meeting</a:t>
            </a:r>
          </a:p>
          <a:p>
            <a:pPr marL="514350" indent="-514350">
              <a:buFont typeface="+mj-lt"/>
              <a:buAutoNum type="arabicPeriod"/>
            </a:pPr>
            <a:r>
              <a:rPr lang="tr-TR" dirty="0" err="1"/>
              <a:t>Introduction</a:t>
            </a:r>
            <a:r>
              <a:rPr lang="tr-TR" dirty="0"/>
              <a:t> of </a:t>
            </a:r>
            <a:r>
              <a:rPr lang="tr-TR" dirty="0" err="1"/>
              <a:t>the</a:t>
            </a:r>
            <a:r>
              <a:rPr lang="tr-TR" dirty="0"/>
              <a:t> Project</a:t>
            </a:r>
          </a:p>
          <a:p>
            <a:pPr marL="514350" indent="-514350">
              <a:buFont typeface="+mj-lt"/>
              <a:buAutoNum type="arabicPeriod"/>
            </a:pPr>
            <a:r>
              <a:rPr lang="tr-TR" dirty="0" err="1"/>
              <a:t>Sustainable</a:t>
            </a:r>
            <a:r>
              <a:rPr lang="tr-TR" dirty="0"/>
              <a:t> Development </a:t>
            </a:r>
            <a:r>
              <a:rPr lang="tr-TR" dirty="0" err="1"/>
              <a:t>Goals</a:t>
            </a:r>
            <a:r>
              <a:rPr lang="tr-TR" dirty="0"/>
              <a:t> (</a:t>
            </a:r>
            <a:r>
              <a:rPr lang="tr-TR" dirty="0" err="1"/>
              <a:t>SDGs</a:t>
            </a:r>
            <a:r>
              <a:rPr lang="tr-TR" dirty="0"/>
              <a:t>)</a:t>
            </a:r>
          </a:p>
          <a:p>
            <a:pPr marL="514350" indent="-514350">
              <a:buFont typeface="+mj-lt"/>
              <a:buAutoNum type="arabicPeriod"/>
            </a:pPr>
            <a:r>
              <a:rPr lang="tr-TR" dirty="0" err="1"/>
              <a:t>Questions</a:t>
            </a:r>
            <a:r>
              <a:rPr lang="tr-TR" dirty="0"/>
              <a:t> &amp; </a:t>
            </a:r>
            <a:r>
              <a:rPr lang="tr-TR" dirty="0" err="1"/>
              <a:t>Answers</a:t>
            </a:r>
            <a:endParaRPr lang="en-US" dirty="0"/>
          </a:p>
          <a:p>
            <a:pPr marL="514350" indent="-514350">
              <a:buFont typeface="+mj-lt"/>
              <a:buAutoNum type="arabicPeriod"/>
            </a:pPr>
            <a:r>
              <a:rPr lang="tr-TR" dirty="0" err="1"/>
              <a:t>Continuous</a:t>
            </a:r>
            <a:r>
              <a:rPr lang="tr-TR" dirty="0"/>
              <a:t> Feedback </a:t>
            </a:r>
            <a:r>
              <a:rPr lang="tr-TR" dirty="0" err="1"/>
              <a:t>Mechanism</a:t>
            </a:r>
            <a:endParaRPr lang="tr-TR" dirty="0"/>
          </a:p>
          <a:p>
            <a:pPr marL="514350" indent="-514350">
              <a:buFont typeface="+mj-lt"/>
              <a:buAutoNum type="arabicPeriod"/>
            </a:pPr>
            <a:r>
              <a:rPr lang="tr-TR" dirty="0" err="1"/>
              <a:t>Sustainable</a:t>
            </a:r>
            <a:r>
              <a:rPr lang="tr-TR" dirty="0"/>
              <a:t> Development </a:t>
            </a:r>
            <a:r>
              <a:rPr lang="tr-TR" dirty="0" err="1"/>
              <a:t>Assessment</a:t>
            </a:r>
            <a:endParaRPr lang="tr-TR" dirty="0"/>
          </a:p>
          <a:p>
            <a:pPr marL="514350" indent="-514350">
              <a:buFont typeface="+mj-lt"/>
              <a:buAutoNum type="arabicPeriod"/>
            </a:pPr>
            <a:r>
              <a:rPr lang="tr-TR" dirty="0"/>
              <a:t>Evaluation Forms</a:t>
            </a:r>
          </a:p>
          <a:p>
            <a:pPr marL="514350" indent="-514350">
              <a:buFont typeface="+mj-lt"/>
              <a:buAutoNum type="arabicPeriod"/>
            </a:pPr>
            <a:r>
              <a:rPr lang="tr-TR" dirty="0" err="1"/>
              <a:t>Stakeholder</a:t>
            </a:r>
            <a:r>
              <a:rPr lang="tr-TR" dirty="0"/>
              <a:t> Feedback </a:t>
            </a:r>
            <a:r>
              <a:rPr lang="tr-TR" dirty="0" err="1"/>
              <a:t>Round</a:t>
            </a:r>
            <a:endParaRPr lang="tr-TR" dirty="0"/>
          </a:p>
          <a:p>
            <a:pPr marL="514350" indent="-514350">
              <a:buFont typeface="+mj-lt"/>
              <a:buAutoNum type="arabicPeriod"/>
            </a:pPr>
            <a:r>
              <a:rPr lang="tr-TR" dirty="0" err="1"/>
              <a:t>Closing</a:t>
            </a:r>
            <a:endParaRPr lang="tr-TR" dirty="0"/>
          </a:p>
        </p:txBody>
      </p:sp>
      <p:sp>
        <p:nvSpPr>
          <p:cNvPr id="4" name="Date Placeholder 3">
            <a:extLst>
              <a:ext uri="{FF2B5EF4-FFF2-40B4-BE49-F238E27FC236}">
                <a16:creationId xmlns:a16="http://schemas.microsoft.com/office/drawing/2014/main" id="{F4660DE6-72EE-EF1F-72CA-E96C82D11604}"/>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F9EE3B4C-9BDA-E6A8-39FE-2A60772ADF21}"/>
              </a:ext>
            </a:extLst>
          </p:cNvPr>
          <p:cNvSpPr>
            <a:spLocks noGrp="1"/>
          </p:cNvSpPr>
          <p:nvPr>
            <p:ph type="sldNum" sz="quarter" idx="12"/>
          </p:nvPr>
        </p:nvSpPr>
        <p:spPr/>
        <p:txBody>
          <a:bodyPr/>
          <a:lstStyle/>
          <a:p>
            <a:fld id="{B992B62A-80BB-45DE-A4F6-87A7F943C261}" type="slidenum">
              <a:rPr lang="en-US" smtClean="0"/>
              <a:t>2</a:t>
            </a:fld>
            <a:endParaRPr lang="en-US"/>
          </a:p>
        </p:txBody>
      </p:sp>
    </p:spTree>
    <p:extLst>
      <p:ext uri="{BB962C8B-B14F-4D97-AF65-F5344CB8AC3E}">
        <p14:creationId xmlns:p14="http://schemas.microsoft.com/office/powerpoint/2010/main" val="26196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D4CB-0751-853E-745B-E40D82DE00C8}"/>
              </a:ext>
            </a:extLst>
          </p:cNvPr>
          <p:cNvSpPr>
            <a:spLocks noGrp="1"/>
          </p:cNvSpPr>
          <p:nvPr>
            <p:ph type="title"/>
          </p:nvPr>
        </p:nvSpPr>
        <p:spPr>
          <a:xfrm>
            <a:off x="838200" y="180293"/>
            <a:ext cx="10817506" cy="967571"/>
          </a:xfrm>
        </p:spPr>
        <p:txBody>
          <a:bodyPr>
            <a:normAutofit fontScale="90000"/>
          </a:bodyPr>
          <a:lstStyle/>
          <a:p>
            <a:r>
              <a:rPr lang="tr-TR" dirty="0"/>
              <a:t>6. </a:t>
            </a:r>
            <a:r>
              <a:rPr lang="tr-TR" dirty="0" err="1"/>
              <a:t>Sustainable</a:t>
            </a:r>
            <a:r>
              <a:rPr lang="tr-TR" dirty="0"/>
              <a:t> Development </a:t>
            </a:r>
            <a:r>
              <a:rPr lang="tr-TR" dirty="0" err="1"/>
              <a:t>Assessment</a:t>
            </a:r>
            <a:r>
              <a:rPr lang="tr-TR" dirty="0"/>
              <a:t> - </a:t>
            </a:r>
            <a:r>
              <a:rPr lang="tr-TR" dirty="0" err="1"/>
              <a:t>Environmental</a:t>
            </a:r>
            <a:endParaRPr lang="en-US" dirty="0"/>
          </a:p>
        </p:txBody>
      </p:sp>
      <p:graphicFrame>
        <p:nvGraphicFramePr>
          <p:cNvPr id="11" name="Content Placeholder 10">
            <a:extLst>
              <a:ext uri="{FF2B5EF4-FFF2-40B4-BE49-F238E27FC236}">
                <a16:creationId xmlns:a16="http://schemas.microsoft.com/office/drawing/2014/main" id="{13FC6C49-22F8-4F60-E238-5FA7F9C66904}"/>
              </a:ext>
            </a:extLst>
          </p:cNvPr>
          <p:cNvGraphicFramePr>
            <a:graphicFrameLocks noGrp="1"/>
          </p:cNvGraphicFramePr>
          <p:nvPr>
            <p:ph idx="1"/>
            <p:extLst>
              <p:ext uri="{D42A27DB-BD31-4B8C-83A1-F6EECF244321}">
                <p14:modId xmlns:p14="http://schemas.microsoft.com/office/powerpoint/2010/main" val="105766029"/>
              </p:ext>
            </p:extLst>
          </p:nvPr>
        </p:nvGraphicFramePr>
        <p:xfrm>
          <a:off x="695999" y="1495657"/>
          <a:ext cx="10800001" cy="3866685"/>
        </p:xfrm>
        <a:graphic>
          <a:graphicData uri="http://schemas.openxmlformats.org/drawingml/2006/table">
            <a:tbl>
              <a:tblPr firstRow="1" firstCol="1" bandRow="1">
                <a:tableStyleId>{ED083AE6-46FA-4A59-8FB0-9F97EB10719F}</a:tableStyleId>
              </a:tblPr>
              <a:tblGrid>
                <a:gridCol w="6668314">
                  <a:extLst>
                    <a:ext uri="{9D8B030D-6E8A-4147-A177-3AD203B41FA5}">
                      <a16:colId xmlns:a16="http://schemas.microsoft.com/office/drawing/2014/main" val="3712483131"/>
                    </a:ext>
                  </a:extLst>
                </a:gridCol>
                <a:gridCol w="1376481">
                  <a:extLst>
                    <a:ext uri="{9D8B030D-6E8A-4147-A177-3AD203B41FA5}">
                      <a16:colId xmlns:a16="http://schemas.microsoft.com/office/drawing/2014/main" val="826783854"/>
                    </a:ext>
                  </a:extLst>
                </a:gridCol>
                <a:gridCol w="1377603">
                  <a:extLst>
                    <a:ext uri="{9D8B030D-6E8A-4147-A177-3AD203B41FA5}">
                      <a16:colId xmlns:a16="http://schemas.microsoft.com/office/drawing/2014/main" val="2587579605"/>
                    </a:ext>
                  </a:extLst>
                </a:gridCol>
                <a:gridCol w="1377603">
                  <a:extLst>
                    <a:ext uri="{9D8B030D-6E8A-4147-A177-3AD203B41FA5}">
                      <a16:colId xmlns:a16="http://schemas.microsoft.com/office/drawing/2014/main" val="1609215441"/>
                    </a:ext>
                  </a:extLst>
                </a:gridCol>
              </a:tblGrid>
              <a:tr h="468000">
                <a:tc rowSpan="2">
                  <a:txBody>
                    <a:bodyPr/>
                    <a:lstStyle/>
                    <a:p>
                      <a:pPr marL="6350" marR="4445" indent="-6350" algn="ctr">
                        <a:lnSpc>
                          <a:spcPct val="107000"/>
                        </a:lnSpc>
                        <a:buNone/>
                      </a:pPr>
                      <a:r>
                        <a:rPr lang="tr-TR" sz="2000" dirty="0" err="1">
                          <a:effectLst/>
                        </a:rPr>
                        <a:t>Sustainable</a:t>
                      </a:r>
                      <a:r>
                        <a:rPr lang="tr-TR" sz="2000" dirty="0">
                          <a:effectLst/>
                        </a:rPr>
                        <a:t> Development </a:t>
                      </a:r>
                      <a:r>
                        <a:rPr lang="tr-TR" sz="2000" dirty="0" err="1">
                          <a:effectLst/>
                        </a:rPr>
                        <a:t>Indicators</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gridSpan="3">
                  <a:txBody>
                    <a:bodyPr/>
                    <a:lstStyle/>
                    <a:p>
                      <a:pPr marL="6350" marR="4445" indent="-6350" algn="ctr">
                        <a:lnSpc>
                          <a:spcPct val="107000"/>
                        </a:lnSpc>
                        <a:buNone/>
                      </a:pPr>
                      <a:r>
                        <a:rPr lang="tr-TR" sz="2000">
                          <a:effectLst/>
                        </a:rPr>
                        <a:t>Participant Comments</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6062074"/>
                  </a:ext>
                </a:extLst>
              </a:tr>
              <a:tr h="468000">
                <a:tc vMerge="1">
                  <a:txBody>
                    <a:bodyPr/>
                    <a:lstStyle/>
                    <a:p>
                      <a:endParaRPr lang="en-US"/>
                    </a:p>
                  </a:txBody>
                  <a:tcPr/>
                </a:tc>
                <a:tc>
                  <a:txBody>
                    <a:bodyPr/>
                    <a:lstStyle/>
                    <a:p>
                      <a:pPr marL="6350" marR="4445" indent="-6350" algn="ctr">
                        <a:lnSpc>
                          <a:spcPct val="107000"/>
                        </a:lnSpc>
                        <a:buNone/>
                      </a:pPr>
                      <a:r>
                        <a:rPr lang="tr-TR" sz="2000" b="1">
                          <a:effectLst/>
                        </a:rPr>
                        <a:t>Positive</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Negative</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No Effect</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269596534"/>
                  </a:ext>
                </a:extLst>
              </a:tr>
              <a:tr h="562023">
                <a:tc>
                  <a:txBody>
                    <a:bodyPr/>
                    <a:lstStyle/>
                    <a:p>
                      <a:pPr marL="6350" marR="4445" indent="-6350" algn="l">
                        <a:lnSpc>
                          <a:spcPct val="107000"/>
                        </a:lnSpc>
                        <a:buNone/>
                      </a:pPr>
                      <a:r>
                        <a:rPr lang="tr-TR" sz="2000">
                          <a:effectLst/>
                        </a:rPr>
                        <a:t>Air quality (Sulfur dioxide, nitrogen oxides, soot, etc.)</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dirty="0">
                          <a:effectLst/>
                        </a:rPr>
                        <a:t> </a:t>
                      </a:r>
                      <a:endParaRPr lang="en-US" sz="2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dirty="0">
                          <a:effectLst/>
                        </a:rPr>
                        <a:t> </a:t>
                      </a:r>
                      <a:endParaRPr lang="en-US" sz="2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3774105516"/>
                  </a:ext>
                </a:extLst>
              </a:tr>
              <a:tr h="562023">
                <a:tc>
                  <a:txBody>
                    <a:bodyPr/>
                    <a:lstStyle/>
                    <a:p>
                      <a:pPr marL="6350" marR="4445" indent="-6350" algn="l">
                        <a:lnSpc>
                          <a:spcPct val="107000"/>
                        </a:lnSpc>
                        <a:buNone/>
                      </a:pPr>
                      <a:r>
                        <a:rPr lang="tr-TR" sz="2000">
                          <a:effectLst/>
                        </a:rPr>
                        <a:t>Water quality and quantity (Access to water resources)</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2519725617"/>
                  </a:ext>
                </a:extLst>
              </a:tr>
              <a:tr h="562023">
                <a:tc>
                  <a:txBody>
                    <a:bodyPr/>
                    <a:lstStyle/>
                    <a:p>
                      <a:pPr marL="6350" marR="4445" indent="-6350" algn="l">
                        <a:lnSpc>
                          <a:spcPct val="107000"/>
                        </a:lnSpc>
                        <a:buNone/>
                      </a:pPr>
                      <a:r>
                        <a:rPr lang="tr-TR" sz="2000">
                          <a:effectLst/>
                        </a:rPr>
                        <a:t>Soil quality (Fight against erosion, soil pollution, etc.)</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3563078369"/>
                  </a:ext>
                </a:extLst>
              </a:tr>
              <a:tr h="764920">
                <a:tc>
                  <a:txBody>
                    <a:bodyPr/>
                    <a:lstStyle/>
                    <a:p>
                      <a:pPr marL="6350" marR="4445" indent="-6350" algn="l">
                        <a:lnSpc>
                          <a:spcPct val="107000"/>
                        </a:lnSpc>
                        <a:buNone/>
                      </a:pPr>
                      <a:r>
                        <a:rPr lang="tr-TR" sz="2000">
                          <a:effectLst/>
                        </a:rPr>
                        <a:t>Other pollution sources (noise, light, etc. pollution sources)</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838803520"/>
                  </a:ext>
                </a:extLst>
              </a:tr>
              <a:tr h="479696">
                <a:tc>
                  <a:txBody>
                    <a:bodyPr/>
                    <a:lstStyle/>
                    <a:p>
                      <a:pPr marL="6350" marR="4445" indent="-6350" algn="l">
                        <a:lnSpc>
                          <a:spcPct val="107000"/>
                        </a:lnSpc>
                        <a:buNone/>
                      </a:pPr>
                      <a:r>
                        <a:rPr lang="tr-TR" sz="2000" dirty="0" err="1">
                          <a:effectLst/>
                        </a:rPr>
                        <a:t>Biodiversity</a:t>
                      </a:r>
                      <a:r>
                        <a:rPr lang="tr-TR" sz="2000" dirty="0">
                          <a:effectLst/>
                        </a:rPr>
                        <a:t> (</a:t>
                      </a:r>
                      <a:r>
                        <a:rPr lang="tr-TR" sz="2000" dirty="0" err="1">
                          <a:effectLst/>
                        </a:rPr>
                        <a:t>Effect</a:t>
                      </a:r>
                      <a:r>
                        <a:rPr lang="tr-TR" sz="2000" dirty="0">
                          <a:effectLst/>
                        </a:rPr>
                        <a:t> on </a:t>
                      </a:r>
                      <a:r>
                        <a:rPr lang="tr-TR" sz="2000" dirty="0" err="1">
                          <a:effectLst/>
                        </a:rPr>
                        <a:t>protected</a:t>
                      </a:r>
                      <a:r>
                        <a:rPr lang="tr-TR" sz="2000" dirty="0">
                          <a:effectLst/>
                        </a:rPr>
                        <a:t> </a:t>
                      </a:r>
                      <a:r>
                        <a:rPr lang="tr-TR" sz="2000" dirty="0" err="1">
                          <a:effectLst/>
                        </a:rPr>
                        <a:t>species</a:t>
                      </a:r>
                      <a:r>
                        <a:rPr lang="tr-TR" sz="2000" dirty="0">
                          <a:effectLst/>
                        </a:rPr>
                        <a:t>)</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dirty="0">
                          <a:effectLst/>
                        </a:rPr>
                        <a:t> </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330120039"/>
                  </a:ext>
                </a:extLst>
              </a:tr>
            </a:tbl>
          </a:graphicData>
        </a:graphic>
      </p:graphicFrame>
      <p:sp>
        <p:nvSpPr>
          <p:cNvPr id="3" name="Date Placeholder 2">
            <a:extLst>
              <a:ext uri="{FF2B5EF4-FFF2-40B4-BE49-F238E27FC236}">
                <a16:creationId xmlns:a16="http://schemas.microsoft.com/office/drawing/2014/main" id="{286D64FB-4C66-3C92-EA70-E2BEACDB2BE4}"/>
              </a:ext>
            </a:extLst>
          </p:cNvPr>
          <p:cNvSpPr>
            <a:spLocks noGrp="1"/>
          </p:cNvSpPr>
          <p:nvPr>
            <p:ph type="dt" sz="half" idx="10"/>
          </p:nvPr>
        </p:nvSpPr>
        <p:spPr/>
        <p:txBody>
          <a:bodyPr/>
          <a:lstStyle/>
          <a:p>
            <a:r>
              <a:rPr lang="en-US"/>
              <a:t>15/04/2025</a:t>
            </a:r>
          </a:p>
        </p:txBody>
      </p:sp>
      <p:sp>
        <p:nvSpPr>
          <p:cNvPr id="4" name="Slide Number Placeholder 3">
            <a:extLst>
              <a:ext uri="{FF2B5EF4-FFF2-40B4-BE49-F238E27FC236}">
                <a16:creationId xmlns:a16="http://schemas.microsoft.com/office/drawing/2014/main" id="{8C2827B3-3F33-3737-D5F6-D17F36215413}"/>
              </a:ext>
            </a:extLst>
          </p:cNvPr>
          <p:cNvSpPr>
            <a:spLocks noGrp="1"/>
          </p:cNvSpPr>
          <p:nvPr>
            <p:ph type="sldNum" sz="quarter" idx="12"/>
          </p:nvPr>
        </p:nvSpPr>
        <p:spPr/>
        <p:txBody>
          <a:bodyPr/>
          <a:lstStyle/>
          <a:p>
            <a:fld id="{B992B62A-80BB-45DE-A4F6-87A7F943C261}" type="slidenum">
              <a:rPr lang="en-US" smtClean="0"/>
              <a:t>20</a:t>
            </a:fld>
            <a:endParaRPr lang="en-US"/>
          </a:p>
        </p:txBody>
      </p:sp>
    </p:spTree>
    <p:extLst>
      <p:ext uri="{BB962C8B-B14F-4D97-AF65-F5344CB8AC3E}">
        <p14:creationId xmlns:p14="http://schemas.microsoft.com/office/powerpoint/2010/main" val="178290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9443-3448-E072-C5A5-21D3EE963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99C2A-A1EB-CA99-2F15-F71EEF16EDC3}"/>
              </a:ext>
            </a:extLst>
          </p:cNvPr>
          <p:cNvSpPr>
            <a:spLocks noGrp="1"/>
          </p:cNvSpPr>
          <p:nvPr>
            <p:ph type="title"/>
          </p:nvPr>
        </p:nvSpPr>
        <p:spPr/>
        <p:txBody>
          <a:bodyPr>
            <a:normAutofit/>
          </a:bodyPr>
          <a:lstStyle/>
          <a:p>
            <a:r>
              <a:rPr lang="tr-TR" sz="3600" dirty="0"/>
              <a:t>6. </a:t>
            </a:r>
            <a:r>
              <a:rPr lang="tr-TR" sz="3600" dirty="0" err="1"/>
              <a:t>Sustainable</a:t>
            </a:r>
            <a:r>
              <a:rPr lang="tr-TR" sz="3600" dirty="0"/>
              <a:t> Development </a:t>
            </a:r>
            <a:r>
              <a:rPr lang="tr-TR" sz="3600" dirty="0" err="1"/>
              <a:t>Assessment</a:t>
            </a:r>
            <a:r>
              <a:rPr lang="tr-TR" sz="3600" dirty="0"/>
              <a:t> - </a:t>
            </a:r>
            <a:r>
              <a:rPr lang="tr-TR" sz="3600" dirty="0" err="1"/>
              <a:t>Social</a:t>
            </a:r>
            <a:endParaRPr lang="en-US" sz="3600" dirty="0"/>
          </a:p>
        </p:txBody>
      </p:sp>
      <p:graphicFrame>
        <p:nvGraphicFramePr>
          <p:cNvPr id="4" name="Content Placeholder 3">
            <a:extLst>
              <a:ext uri="{FF2B5EF4-FFF2-40B4-BE49-F238E27FC236}">
                <a16:creationId xmlns:a16="http://schemas.microsoft.com/office/drawing/2014/main" id="{145212D6-9290-F35C-3DB1-5B390AC12953}"/>
              </a:ext>
            </a:extLst>
          </p:cNvPr>
          <p:cNvGraphicFramePr>
            <a:graphicFrameLocks noGrp="1"/>
          </p:cNvGraphicFramePr>
          <p:nvPr>
            <p:ph idx="1"/>
            <p:extLst>
              <p:ext uri="{D42A27DB-BD31-4B8C-83A1-F6EECF244321}">
                <p14:modId xmlns:p14="http://schemas.microsoft.com/office/powerpoint/2010/main" val="887653506"/>
              </p:ext>
            </p:extLst>
          </p:nvPr>
        </p:nvGraphicFramePr>
        <p:xfrm>
          <a:off x="695999" y="1473665"/>
          <a:ext cx="10800001" cy="4556884"/>
        </p:xfrm>
        <a:graphic>
          <a:graphicData uri="http://schemas.openxmlformats.org/drawingml/2006/table">
            <a:tbl>
              <a:tblPr firstRow="1" firstCol="1" bandRow="1">
                <a:tableStyleId>{ED083AE6-46FA-4A59-8FB0-9F97EB10719F}</a:tableStyleId>
              </a:tblPr>
              <a:tblGrid>
                <a:gridCol w="6668314">
                  <a:extLst>
                    <a:ext uri="{9D8B030D-6E8A-4147-A177-3AD203B41FA5}">
                      <a16:colId xmlns:a16="http://schemas.microsoft.com/office/drawing/2014/main" val="83603631"/>
                    </a:ext>
                  </a:extLst>
                </a:gridCol>
                <a:gridCol w="1376481">
                  <a:extLst>
                    <a:ext uri="{9D8B030D-6E8A-4147-A177-3AD203B41FA5}">
                      <a16:colId xmlns:a16="http://schemas.microsoft.com/office/drawing/2014/main" val="2618296115"/>
                    </a:ext>
                  </a:extLst>
                </a:gridCol>
                <a:gridCol w="1377603">
                  <a:extLst>
                    <a:ext uri="{9D8B030D-6E8A-4147-A177-3AD203B41FA5}">
                      <a16:colId xmlns:a16="http://schemas.microsoft.com/office/drawing/2014/main" val="2660029845"/>
                    </a:ext>
                  </a:extLst>
                </a:gridCol>
                <a:gridCol w="1377603">
                  <a:extLst>
                    <a:ext uri="{9D8B030D-6E8A-4147-A177-3AD203B41FA5}">
                      <a16:colId xmlns:a16="http://schemas.microsoft.com/office/drawing/2014/main" val="873876131"/>
                    </a:ext>
                  </a:extLst>
                </a:gridCol>
              </a:tblGrid>
              <a:tr h="468000">
                <a:tc rowSpan="2">
                  <a:txBody>
                    <a:bodyPr/>
                    <a:lstStyle/>
                    <a:p>
                      <a:pPr marL="6350" marR="4445" indent="-6350" algn="ctr">
                        <a:lnSpc>
                          <a:spcPct val="107000"/>
                        </a:lnSpc>
                        <a:buNone/>
                      </a:pPr>
                      <a:r>
                        <a:rPr lang="tr-TR" sz="2000" dirty="0" err="1">
                          <a:effectLst/>
                        </a:rPr>
                        <a:t>Sustainable</a:t>
                      </a:r>
                      <a:r>
                        <a:rPr lang="tr-TR" sz="2000" dirty="0">
                          <a:effectLst/>
                        </a:rPr>
                        <a:t> Development </a:t>
                      </a:r>
                      <a:r>
                        <a:rPr lang="tr-TR" sz="2000" dirty="0" err="1">
                          <a:effectLst/>
                        </a:rPr>
                        <a:t>Indicators</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gridSpan="3">
                  <a:txBody>
                    <a:bodyPr/>
                    <a:lstStyle/>
                    <a:p>
                      <a:pPr marL="6350" marR="4445" indent="-6350" algn="ctr">
                        <a:lnSpc>
                          <a:spcPct val="107000"/>
                        </a:lnSpc>
                        <a:buNone/>
                      </a:pPr>
                      <a:r>
                        <a:rPr lang="tr-TR" sz="2000">
                          <a:effectLst/>
                        </a:rPr>
                        <a:t>Participant Comments</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9233676"/>
                  </a:ext>
                </a:extLst>
              </a:tr>
              <a:tr h="468000">
                <a:tc vMerge="1">
                  <a:txBody>
                    <a:bodyPr/>
                    <a:lstStyle/>
                    <a:p>
                      <a:endParaRPr lang="en-US"/>
                    </a:p>
                  </a:txBody>
                  <a:tcPr/>
                </a:tc>
                <a:tc>
                  <a:txBody>
                    <a:bodyPr/>
                    <a:lstStyle/>
                    <a:p>
                      <a:pPr marL="6350" marR="4445" indent="-6350" algn="ctr">
                        <a:lnSpc>
                          <a:spcPct val="107000"/>
                        </a:lnSpc>
                        <a:buNone/>
                      </a:pPr>
                      <a:r>
                        <a:rPr lang="tr-TR" sz="2000" b="1">
                          <a:effectLst/>
                        </a:rPr>
                        <a:t>Positive</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Negative</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No Effect</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66881180"/>
                  </a:ext>
                </a:extLst>
              </a:tr>
              <a:tr h="529558">
                <a:tc>
                  <a:txBody>
                    <a:bodyPr/>
                    <a:lstStyle/>
                    <a:p>
                      <a:pPr marL="6350" marR="4445" indent="-6350" algn="l">
                        <a:lnSpc>
                          <a:spcPct val="107000"/>
                        </a:lnSpc>
                        <a:buNone/>
                      </a:pPr>
                      <a:r>
                        <a:rPr lang="tr-TR" sz="2000">
                          <a:effectLst/>
                        </a:rPr>
                        <a:t>Employment Quality (Working conditions, job security)</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dirty="0">
                          <a:effectLst/>
                        </a:rPr>
                        <a:t> </a:t>
                      </a:r>
                      <a:endParaRPr lang="en-US" sz="2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1244766311"/>
                  </a:ext>
                </a:extLst>
              </a:tr>
              <a:tr h="1030442">
                <a:tc>
                  <a:txBody>
                    <a:bodyPr/>
                    <a:lstStyle/>
                    <a:p>
                      <a:pPr marL="6350" marR="4445" indent="-6350" algn="l">
                        <a:lnSpc>
                          <a:spcPct val="107000"/>
                        </a:lnSpc>
                        <a:buNone/>
                      </a:pPr>
                      <a:r>
                        <a:rPr lang="tr-TR" sz="2000">
                          <a:effectLst/>
                        </a:rPr>
                        <a:t>Combating Poverty (Impact on standard of living, access to health services, etc.)</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2991029318"/>
                  </a:ext>
                </a:extLst>
              </a:tr>
              <a:tr h="1030442">
                <a:tc>
                  <a:txBody>
                    <a:bodyPr/>
                    <a:lstStyle/>
                    <a:p>
                      <a:pPr marL="6350" marR="4445" indent="-6350" algn="l">
                        <a:lnSpc>
                          <a:spcPct val="107000"/>
                        </a:lnSpc>
                        <a:buNone/>
                      </a:pPr>
                      <a:r>
                        <a:rPr lang="tr-TR" sz="2000">
                          <a:effectLst/>
                        </a:rPr>
                        <a:t>Personal and institutional capacity (Education, awareness raising)</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1694309219"/>
                  </a:ext>
                </a:extLst>
              </a:tr>
              <a:tr h="1030442">
                <a:tc>
                  <a:txBody>
                    <a:bodyPr/>
                    <a:lstStyle/>
                    <a:p>
                      <a:pPr marL="6350" marR="4445" indent="-6350" algn="l">
                        <a:lnSpc>
                          <a:spcPct val="107000"/>
                        </a:lnSpc>
                        <a:buNone/>
                      </a:pPr>
                      <a:r>
                        <a:rPr lang="tr-TR" sz="2000">
                          <a:effectLst/>
                        </a:rPr>
                        <a:t>Contribution to employment and income level (New job opportunity, income increase)</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dirty="0">
                          <a:effectLst/>
                        </a:rPr>
                        <a:t> </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283461392"/>
                  </a:ext>
                </a:extLst>
              </a:tr>
            </a:tbl>
          </a:graphicData>
        </a:graphic>
      </p:graphicFrame>
      <p:sp>
        <p:nvSpPr>
          <p:cNvPr id="3" name="Date Placeholder 2">
            <a:extLst>
              <a:ext uri="{FF2B5EF4-FFF2-40B4-BE49-F238E27FC236}">
                <a16:creationId xmlns:a16="http://schemas.microsoft.com/office/drawing/2014/main" id="{E2C7BA64-0276-1BA2-1203-CC288E7C653A}"/>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1BF3B4C9-4465-FD9C-E5F3-2AA22E56413E}"/>
              </a:ext>
            </a:extLst>
          </p:cNvPr>
          <p:cNvSpPr>
            <a:spLocks noGrp="1"/>
          </p:cNvSpPr>
          <p:nvPr>
            <p:ph type="sldNum" sz="quarter" idx="12"/>
          </p:nvPr>
        </p:nvSpPr>
        <p:spPr/>
        <p:txBody>
          <a:bodyPr/>
          <a:lstStyle/>
          <a:p>
            <a:fld id="{B992B62A-80BB-45DE-A4F6-87A7F943C261}" type="slidenum">
              <a:rPr lang="en-US" smtClean="0"/>
              <a:t>21</a:t>
            </a:fld>
            <a:endParaRPr lang="en-US"/>
          </a:p>
        </p:txBody>
      </p:sp>
    </p:spTree>
    <p:extLst>
      <p:ext uri="{BB962C8B-B14F-4D97-AF65-F5344CB8AC3E}">
        <p14:creationId xmlns:p14="http://schemas.microsoft.com/office/powerpoint/2010/main" val="236640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1C4C-7AA3-7D94-C4DC-9EDC76B97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2FC36-E098-7E97-9ADF-1B9B27296BB7}"/>
              </a:ext>
            </a:extLst>
          </p:cNvPr>
          <p:cNvSpPr>
            <a:spLocks noGrp="1"/>
          </p:cNvSpPr>
          <p:nvPr>
            <p:ph type="title"/>
          </p:nvPr>
        </p:nvSpPr>
        <p:spPr/>
        <p:txBody>
          <a:bodyPr>
            <a:normAutofit fontScale="90000"/>
          </a:bodyPr>
          <a:lstStyle/>
          <a:p>
            <a:r>
              <a:rPr lang="tr-TR" dirty="0"/>
              <a:t>6. </a:t>
            </a:r>
            <a:r>
              <a:rPr lang="tr-TR" dirty="0" err="1"/>
              <a:t>Sustainable</a:t>
            </a:r>
            <a:r>
              <a:rPr lang="tr-TR" dirty="0"/>
              <a:t> Development </a:t>
            </a:r>
            <a:r>
              <a:rPr lang="tr-TR" dirty="0" err="1"/>
              <a:t>Assessment</a:t>
            </a:r>
            <a:r>
              <a:rPr lang="tr-TR" dirty="0"/>
              <a:t> - </a:t>
            </a:r>
            <a:r>
              <a:rPr lang="tr-TR" dirty="0" err="1"/>
              <a:t>Economical</a:t>
            </a:r>
            <a:endParaRPr lang="en-US" dirty="0"/>
          </a:p>
        </p:txBody>
      </p:sp>
      <p:graphicFrame>
        <p:nvGraphicFramePr>
          <p:cNvPr id="7" name="Content Placeholder 6">
            <a:extLst>
              <a:ext uri="{FF2B5EF4-FFF2-40B4-BE49-F238E27FC236}">
                <a16:creationId xmlns:a16="http://schemas.microsoft.com/office/drawing/2014/main" id="{3CB225C9-8523-2BD6-62BC-0A8C09092D9A}"/>
              </a:ext>
            </a:extLst>
          </p:cNvPr>
          <p:cNvGraphicFramePr>
            <a:graphicFrameLocks noGrp="1"/>
          </p:cNvGraphicFramePr>
          <p:nvPr>
            <p:ph idx="1"/>
            <p:extLst>
              <p:ext uri="{D42A27DB-BD31-4B8C-83A1-F6EECF244321}">
                <p14:modId xmlns:p14="http://schemas.microsoft.com/office/powerpoint/2010/main" val="1507316313"/>
              </p:ext>
            </p:extLst>
          </p:nvPr>
        </p:nvGraphicFramePr>
        <p:xfrm>
          <a:off x="696000" y="1634001"/>
          <a:ext cx="10799999" cy="4142700"/>
        </p:xfrm>
        <a:graphic>
          <a:graphicData uri="http://schemas.openxmlformats.org/drawingml/2006/table">
            <a:tbl>
              <a:tblPr firstRow="1" firstCol="1" bandRow="1">
                <a:tableStyleId>{ED083AE6-46FA-4A59-8FB0-9F97EB10719F}</a:tableStyleId>
              </a:tblPr>
              <a:tblGrid>
                <a:gridCol w="6668314">
                  <a:extLst>
                    <a:ext uri="{9D8B030D-6E8A-4147-A177-3AD203B41FA5}">
                      <a16:colId xmlns:a16="http://schemas.microsoft.com/office/drawing/2014/main" val="4038923366"/>
                    </a:ext>
                  </a:extLst>
                </a:gridCol>
                <a:gridCol w="1376481">
                  <a:extLst>
                    <a:ext uri="{9D8B030D-6E8A-4147-A177-3AD203B41FA5}">
                      <a16:colId xmlns:a16="http://schemas.microsoft.com/office/drawing/2014/main" val="3208844007"/>
                    </a:ext>
                  </a:extLst>
                </a:gridCol>
                <a:gridCol w="1377602">
                  <a:extLst>
                    <a:ext uri="{9D8B030D-6E8A-4147-A177-3AD203B41FA5}">
                      <a16:colId xmlns:a16="http://schemas.microsoft.com/office/drawing/2014/main" val="1551468669"/>
                    </a:ext>
                  </a:extLst>
                </a:gridCol>
                <a:gridCol w="1377602">
                  <a:extLst>
                    <a:ext uri="{9D8B030D-6E8A-4147-A177-3AD203B41FA5}">
                      <a16:colId xmlns:a16="http://schemas.microsoft.com/office/drawing/2014/main" val="1009847365"/>
                    </a:ext>
                  </a:extLst>
                </a:gridCol>
              </a:tblGrid>
              <a:tr h="468000">
                <a:tc rowSpan="2">
                  <a:txBody>
                    <a:bodyPr/>
                    <a:lstStyle/>
                    <a:p>
                      <a:pPr marL="6350" marR="4445" indent="-6350" algn="ctr">
                        <a:lnSpc>
                          <a:spcPct val="107000"/>
                        </a:lnSpc>
                        <a:buNone/>
                      </a:pPr>
                      <a:r>
                        <a:rPr lang="tr-TR" sz="2000" dirty="0" err="1">
                          <a:effectLst/>
                        </a:rPr>
                        <a:t>Sustainable</a:t>
                      </a:r>
                      <a:r>
                        <a:rPr lang="tr-TR" sz="2000" dirty="0">
                          <a:effectLst/>
                        </a:rPr>
                        <a:t> Development </a:t>
                      </a:r>
                      <a:r>
                        <a:rPr lang="tr-TR" sz="2000" dirty="0" err="1">
                          <a:effectLst/>
                        </a:rPr>
                        <a:t>Indicators</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gridSpan="3">
                  <a:txBody>
                    <a:bodyPr/>
                    <a:lstStyle/>
                    <a:p>
                      <a:pPr marL="6350" marR="4445" indent="-6350" algn="ctr">
                        <a:lnSpc>
                          <a:spcPct val="107000"/>
                        </a:lnSpc>
                        <a:buNone/>
                      </a:pPr>
                      <a:r>
                        <a:rPr lang="tr-TR" sz="2000">
                          <a:effectLst/>
                        </a:rPr>
                        <a:t>Participant Comments</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0671561"/>
                  </a:ext>
                </a:extLst>
              </a:tr>
              <a:tr h="468000">
                <a:tc vMerge="1">
                  <a:txBody>
                    <a:bodyPr/>
                    <a:lstStyle/>
                    <a:p>
                      <a:endParaRPr lang="en-US"/>
                    </a:p>
                  </a:txBody>
                  <a:tcPr/>
                </a:tc>
                <a:tc>
                  <a:txBody>
                    <a:bodyPr/>
                    <a:lstStyle/>
                    <a:p>
                      <a:pPr marL="6350" marR="4445" indent="-6350" algn="ctr">
                        <a:lnSpc>
                          <a:spcPct val="107000"/>
                        </a:lnSpc>
                        <a:buNone/>
                      </a:pPr>
                      <a:r>
                        <a:rPr lang="tr-TR" sz="2000" b="1">
                          <a:effectLst/>
                        </a:rPr>
                        <a:t>Positive</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Negative</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No Effect</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3169716139"/>
                  </a:ext>
                </a:extLst>
              </a:tr>
              <a:tr h="1164579">
                <a:tc>
                  <a:txBody>
                    <a:bodyPr/>
                    <a:lstStyle/>
                    <a:p>
                      <a:pPr marL="6350" marR="4445" indent="-6350" algn="l">
                        <a:lnSpc>
                          <a:spcPct val="107000"/>
                        </a:lnSpc>
                        <a:buNone/>
                      </a:pPr>
                      <a:r>
                        <a:rPr lang="tr-TR" sz="2000">
                          <a:effectLst/>
                        </a:rPr>
                        <a:t>Access to clean energy sources (Reliable, cheap energy, impact on energy imports)</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1855596905"/>
                  </a:ext>
                </a:extLst>
              </a:tr>
              <a:tr h="1164579">
                <a:tc>
                  <a:txBody>
                    <a:bodyPr/>
                    <a:lstStyle/>
                    <a:p>
                      <a:pPr marL="6350" marR="4445" indent="-6350" algn="l">
                        <a:lnSpc>
                          <a:spcPct val="107000"/>
                        </a:lnSpc>
                        <a:buNone/>
                      </a:pPr>
                      <a:r>
                        <a:rPr lang="tr-TR" sz="2000">
                          <a:effectLst/>
                        </a:rPr>
                        <a:t>Balance of Payments (Reducing foreign dependency, increasing investment)</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660962327"/>
                  </a:ext>
                </a:extLst>
              </a:tr>
              <a:tr h="877542">
                <a:tc>
                  <a:txBody>
                    <a:bodyPr/>
                    <a:lstStyle/>
                    <a:p>
                      <a:pPr marL="6350" marR="4445" indent="-6350" algn="l">
                        <a:lnSpc>
                          <a:spcPct val="107000"/>
                        </a:lnSpc>
                        <a:buNone/>
                      </a:pPr>
                      <a:r>
                        <a:rPr lang="tr-TR" sz="2000" dirty="0" err="1">
                          <a:effectLst/>
                        </a:rPr>
                        <a:t>Technology</a:t>
                      </a:r>
                      <a:r>
                        <a:rPr lang="tr-TR" sz="2000" dirty="0">
                          <a:effectLst/>
                        </a:rPr>
                        <a:t> transfer </a:t>
                      </a:r>
                      <a:r>
                        <a:rPr lang="tr-TR" sz="2000" dirty="0" err="1">
                          <a:effectLst/>
                        </a:rPr>
                        <a:t>and</a:t>
                      </a:r>
                      <a:r>
                        <a:rPr lang="tr-TR" sz="2000" dirty="0">
                          <a:effectLst/>
                        </a:rPr>
                        <a:t> </a:t>
                      </a:r>
                      <a:r>
                        <a:rPr lang="tr-TR" sz="2000" dirty="0" err="1">
                          <a:effectLst/>
                        </a:rPr>
                        <a:t>technological</a:t>
                      </a:r>
                      <a:r>
                        <a:rPr lang="tr-TR" sz="2000" dirty="0">
                          <a:effectLst/>
                        </a:rPr>
                        <a:t> </a:t>
                      </a:r>
                      <a:r>
                        <a:rPr lang="tr-TR" sz="2000" dirty="0" err="1">
                          <a:effectLst/>
                        </a:rPr>
                        <a:t>competence</a:t>
                      </a:r>
                      <a:r>
                        <a:rPr lang="tr-TR" sz="2000" dirty="0">
                          <a:effectLst/>
                        </a:rPr>
                        <a:t> (Using, </a:t>
                      </a:r>
                      <a:r>
                        <a:rPr lang="tr-TR" sz="2000" dirty="0" err="1">
                          <a:effectLst/>
                        </a:rPr>
                        <a:t>adapting</a:t>
                      </a:r>
                      <a:r>
                        <a:rPr lang="tr-TR" sz="2000" dirty="0">
                          <a:effectLst/>
                        </a:rPr>
                        <a:t>, </a:t>
                      </a:r>
                      <a:r>
                        <a:rPr lang="tr-TR" sz="2000" dirty="0" err="1">
                          <a:effectLst/>
                        </a:rPr>
                        <a:t>etc</a:t>
                      </a:r>
                      <a:r>
                        <a:rPr lang="tr-TR" sz="2000" dirty="0">
                          <a:effectLst/>
                        </a:rPr>
                        <a:t>.)</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a:effectLst/>
                        </a:rPr>
                        <a:t> </a:t>
                      </a:r>
                      <a:endParaRPr lang="en-US" sz="2000" b="1">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tc>
                  <a:txBody>
                    <a:bodyPr/>
                    <a:lstStyle/>
                    <a:p>
                      <a:pPr marL="6350" marR="4445" indent="-6350" algn="ctr">
                        <a:lnSpc>
                          <a:spcPct val="107000"/>
                        </a:lnSpc>
                        <a:buNone/>
                      </a:pPr>
                      <a:r>
                        <a:rPr lang="tr-TR" sz="2000" b="1" dirty="0">
                          <a:effectLst/>
                        </a:rPr>
                        <a:t> </a:t>
                      </a:r>
                      <a:endParaRPr lang="en-US" sz="2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4450" marR="0" marT="36195" marB="0" anchor="ctr"/>
                </a:tc>
                <a:extLst>
                  <a:ext uri="{0D108BD9-81ED-4DB2-BD59-A6C34878D82A}">
                    <a16:rowId xmlns:a16="http://schemas.microsoft.com/office/drawing/2014/main" val="3744143484"/>
                  </a:ext>
                </a:extLst>
              </a:tr>
            </a:tbl>
          </a:graphicData>
        </a:graphic>
      </p:graphicFrame>
      <p:sp>
        <p:nvSpPr>
          <p:cNvPr id="3" name="Date Placeholder 2">
            <a:extLst>
              <a:ext uri="{FF2B5EF4-FFF2-40B4-BE49-F238E27FC236}">
                <a16:creationId xmlns:a16="http://schemas.microsoft.com/office/drawing/2014/main" id="{1A604BD6-B9B9-B276-1A69-EFE7B7219118}"/>
              </a:ext>
            </a:extLst>
          </p:cNvPr>
          <p:cNvSpPr>
            <a:spLocks noGrp="1"/>
          </p:cNvSpPr>
          <p:nvPr>
            <p:ph type="dt" sz="half" idx="10"/>
          </p:nvPr>
        </p:nvSpPr>
        <p:spPr/>
        <p:txBody>
          <a:bodyPr/>
          <a:lstStyle/>
          <a:p>
            <a:r>
              <a:rPr lang="en-US"/>
              <a:t>15/04/2025</a:t>
            </a:r>
          </a:p>
        </p:txBody>
      </p:sp>
      <p:sp>
        <p:nvSpPr>
          <p:cNvPr id="4" name="Slide Number Placeholder 3">
            <a:extLst>
              <a:ext uri="{FF2B5EF4-FFF2-40B4-BE49-F238E27FC236}">
                <a16:creationId xmlns:a16="http://schemas.microsoft.com/office/drawing/2014/main" id="{63874D75-3082-9D9D-48AC-3ED1E5EBBB2A}"/>
              </a:ext>
            </a:extLst>
          </p:cNvPr>
          <p:cNvSpPr>
            <a:spLocks noGrp="1"/>
          </p:cNvSpPr>
          <p:nvPr>
            <p:ph type="sldNum" sz="quarter" idx="12"/>
          </p:nvPr>
        </p:nvSpPr>
        <p:spPr/>
        <p:txBody>
          <a:bodyPr/>
          <a:lstStyle/>
          <a:p>
            <a:fld id="{B992B62A-80BB-45DE-A4F6-87A7F943C261}" type="slidenum">
              <a:rPr lang="en-US" smtClean="0"/>
              <a:t>22</a:t>
            </a:fld>
            <a:endParaRPr lang="en-US"/>
          </a:p>
        </p:txBody>
      </p:sp>
    </p:spTree>
    <p:extLst>
      <p:ext uri="{BB962C8B-B14F-4D97-AF65-F5344CB8AC3E}">
        <p14:creationId xmlns:p14="http://schemas.microsoft.com/office/powerpoint/2010/main" val="345417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CD867-CB9B-2B6B-E21E-56AF06DB6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FB017-F62A-4A51-1D73-F498C8304CB3}"/>
              </a:ext>
            </a:extLst>
          </p:cNvPr>
          <p:cNvSpPr>
            <a:spLocks noGrp="1"/>
          </p:cNvSpPr>
          <p:nvPr>
            <p:ph type="title"/>
          </p:nvPr>
        </p:nvSpPr>
        <p:spPr/>
        <p:txBody>
          <a:bodyPr/>
          <a:lstStyle/>
          <a:p>
            <a:r>
              <a:rPr lang="tr-TR" dirty="0"/>
              <a:t>7. Evaluation Forms</a:t>
            </a:r>
            <a:endParaRPr lang="en-US" dirty="0"/>
          </a:p>
        </p:txBody>
      </p:sp>
      <p:sp>
        <p:nvSpPr>
          <p:cNvPr id="3" name="Content Placeholder 2">
            <a:extLst>
              <a:ext uri="{FF2B5EF4-FFF2-40B4-BE49-F238E27FC236}">
                <a16:creationId xmlns:a16="http://schemas.microsoft.com/office/drawing/2014/main" id="{75D5C282-5D18-E12F-383B-2914AA6960C1}"/>
              </a:ext>
            </a:extLst>
          </p:cNvPr>
          <p:cNvSpPr>
            <a:spLocks noGrp="1"/>
          </p:cNvSpPr>
          <p:nvPr>
            <p:ph idx="1"/>
          </p:nvPr>
        </p:nvSpPr>
        <p:spPr/>
        <p:txBody>
          <a:bodyPr/>
          <a:lstStyle/>
          <a:p>
            <a:pPr marL="0" indent="0">
              <a:buNone/>
            </a:pPr>
            <a:r>
              <a:rPr lang="en-US" dirty="0"/>
              <a:t>Please write your comments and suggestions about the project.</a:t>
            </a:r>
          </a:p>
        </p:txBody>
      </p:sp>
      <p:graphicFrame>
        <p:nvGraphicFramePr>
          <p:cNvPr id="4" name="Table 3">
            <a:extLst>
              <a:ext uri="{FF2B5EF4-FFF2-40B4-BE49-F238E27FC236}">
                <a16:creationId xmlns:a16="http://schemas.microsoft.com/office/drawing/2014/main" id="{B1EA4FE2-BB0B-39CB-CEE6-E603593D308E}"/>
              </a:ext>
            </a:extLst>
          </p:cNvPr>
          <p:cNvGraphicFramePr>
            <a:graphicFrameLocks noGrp="1"/>
          </p:cNvGraphicFramePr>
          <p:nvPr>
            <p:extLst>
              <p:ext uri="{D42A27DB-BD31-4B8C-83A1-F6EECF244321}">
                <p14:modId xmlns:p14="http://schemas.microsoft.com/office/powerpoint/2010/main" val="2432197070"/>
              </p:ext>
            </p:extLst>
          </p:nvPr>
        </p:nvGraphicFramePr>
        <p:xfrm>
          <a:off x="838200" y="2012605"/>
          <a:ext cx="10800000" cy="4066618"/>
        </p:xfrm>
        <a:graphic>
          <a:graphicData uri="http://schemas.openxmlformats.org/drawingml/2006/table">
            <a:tbl>
              <a:tblPr firstRow="1" firstCol="1" bandRow="1">
                <a:tableStyleId>{E8B1032C-EA38-4F05-BA0D-38AFFFC7BED3}</a:tableStyleId>
              </a:tblPr>
              <a:tblGrid>
                <a:gridCol w="10800000">
                  <a:extLst>
                    <a:ext uri="{9D8B030D-6E8A-4147-A177-3AD203B41FA5}">
                      <a16:colId xmlns:a16="http://schemas.microsoft.com/office/drawing/2014/main" val="3167632225"/>
                    </a:ext>
                  </a:extLst>
                </a:gridCol>
              </a:tblGrid>
              <a:tr h="671158">
                <a:tc>
                  <a:txBody>
                    <a:bodyPr/>
                    <a:lstStyle/>
                    <a:p>
                      <a:pPr marL="6350" marR="4445" indent="-6350" algn="l">
                        <a:lnSpc>
                          <a:spcPct val="107000"/>
                        </a:lnSpc>
                        <a:buNone/>
                      </a:pPr>
                      <a:r>
                        <a:rPr lang="tr-TR" sz="2000">
                          <a:effectLst/>
                        </a:rPr>
                        <a:t>Layihə haqqında nəyi </a:t>
                      </a:r>
                      <a:r>
                        <a:rPr lang="tr-TR" sz="2000" u="sng">
                          <a:effectLst/>
                        </a:rPr>
                        <a:t>müsbət</a:t>
                      </a:r>
                      <a:r>
                        <a:rPr lang="tr-TR" sz="2000">
                          <a:effectLst/>
                        </a:rPr>
                        <a:t> hesab edirsiniz? / What are the aspects that you find </a:t>
                      </a:r>
                      <a:r>
                        <a:rPr lang="tr-TR" sz="2000" u="sng">
                          <a:effectLst/>
                        </a:rPr>
                        <a:t>positive</a:t>
                      </a:r>
                      <a:r>
                        <a:rPr lang="tr-TR" sz="2000">
                          <a:effectLst/>
                        </a:rPr>
                        <a:t> about the project?</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20320" marT="36195" marB="0" anchor="ctr"/>
                </a:tc>
                <a:extLst>
                  <a:ext uri="{0D108BD9-81ED-4DB2-BD59-A6C34878D82A}">
                    <a16:rowId xmlns:a16="http://schemas.microsoft.com/office/drawing/2014/main" val="4229714135"/>
                  </a:ext>
                </a:extLst>
              </a:tr>
              <a:tr h="1344842">
                <a:tc>
                  <a:txBody>
                    <a:bodyPr/>
                    <a:lstStyle/>
                    <a:p>
                      <a:pPr marL="6350" marR="4445" indent="-6350" algn="l">
                        <a:lnSpc>
                          <a:spcPct val="107000"/>
                        </a:lnSpc>
                        <a:buNone/>
                      </a:pPr>
                      <a:r>
                        <a:rPr lang="tr-TR" sz="2000">
                          <a:effectLst/>
                        </a:rPr>
                        <a:t> </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20320" marT="36195" marB="0" anchor="ctr"/>
                </a:tc>
                <a:extLst>
                  <a:ext uri="{0D108BD9-81ED-4DB2-BD59-A6C34878D82A}">
                    <a16:rowId xmlns:a16="http://schemas.microsoft.com/office/drawing/2014/main" val="1594833222"/>
                  </a:ext>
                </a:extLst>
              </a:tr>
              <a:tr h="671158">
                <a:tc>
                  <a:txBody>
                    <a:bodyPr/>
                    <a:lstStyle/>
                    <a:p>
                      <a:pPr marL="6350" marR="4445" indent="-6350" algn="l">
                        <a:lnSpc>
                          <a:spcPct val="107000"/>
                        </a:lnSpc>
                        <a:buNone/>
                      </a:pPr>
                      <a:r>
                        <a:rPr lang="tr-TR" sz="2000">
                          <a:effectLst/>
                        </a:rPr>
                        <a:t>Layihə ilə bağlı nəyi </a:t>
                      </a:r>
                      <a:r>
                        <a:rPr lang="tr-TR" sz="2000" u="sng">
                          <a:effectLst/>
                        </a:rPr>
                        <a:t>mənfi</a:t>
                      </a:r>
                      <a:r>
                        <a:rPr lang="tr-TR" sz="2000">
                          <a:effectLst/>
                        </a:rPr>
                        <a:t> hesab edirsiniz? / What are the aspects that you find </a:t>
                      </a:r>
                      <a:r>
                        <a:rPr lang="tr-TR" sz="2000" u="sng">
                          <a:effectLst/>
                        </a:rPr>
                        <a:t>negative</a:t>
                      </a:r>
                      <a:r>
                        <a:rPr lang="tr-TR" sz="2000">
                          <a:effectLst/>
                        </a:rPr>
                        <a:t> about the project?</a:t>
                      </a:r>
                      <a:endParaRPr lang="en-US"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20320" marT="36195" marB="0" anchor="ctr"/>
                </a:tc>
                <a:extLst>
                  <a:ext uri="{0D108BD9-81ED-4DB2-BD59-A6C34878D82A}">
                    <a16:rowId xmlns:a16="http://schemas.microsoft.com/office/drawing/2014/main" val="2486734854"/>
                  </a:ext>
                </a:extLst>
              </a:tr>
              <a:tr h="1344842">
                <a:tc>
                  <a:txBody>
                    <a:bodyPr/>
                    <a:lstStyle/>
                    <a:p>
                      <a:pPr marL="6350" marR="4445" indent="-6350" algn="l">
                        <a:lnSpc>
                          <a:spcPct val="107000"/>
                        </a:lnSpc>
                        <a:buNone/>
                      </a:pPr>
                      <a:r>
                        <a:rPr lang="tr-TR" sz="2000" dirty="0">
                          <a:effectLst/>
                        </a:rPr>
                        <a:t> </a:t>
                      </a:r>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20320" marT="36195" marB="0" anchor="ctr"/>
                </a:tc>
                <a:extLst>
                  <a:ext uri="{0D108BD9-81ED-4DB2-BD59-A6C34878D82A}">
                    <a16:rowId xmlns:a16="http://schemas.microsoft.com/office/drawing/2014/main" val="2979977929"/>
                  </a:ext>
                </a:extLst>
              </a:tr>
            </a:tbl>
          </a:graphicData>
        </a:graphic>
      </p:graphicFrame>
      <p:sp>
        <p:nvSpPr>
          <p:cNvPr id="5" name="Date Placeholder 4">
            <a:extLst>
              <a:ext uri="{FF2B5EF4-FFF2-40B4-BE49-F238E27FC236}">
                <a16:creationId xmlns:a16="http://schemas.microsoft.com/office/drawing/2014/main" id="{80090F7B-41C5-7B00-867C-7A2D6940DA6F}"/>
              </a:ext>
            </a:extLst>
          </p:cNvPr>
          <p:cNvSpPr>
            <a:spLocks noGrp="1"/>
          </p:cNvSpPr>
          <p:nvPr>
            <p:ph type="dt" sz="half" idx="10"/>
          </p:nvPr>
        </p:nvSpPr>
        <p:spPr/>
        <p:txBody>
          <a:bodyPr/>
          <a:lstStyle/>
          <a:p>
            <a:r>
              <a:rPr lang="en-US"/>
              <a:t>15/04/2025</a:t>
            </a:r>
          </a:p>
        </p:txBody>
      </p:sp>
      <p:sp>
        <p:nvSpPr>
          <p:cNvPr id="6" name="Slide Number Placeholder 5">
            <a:extLst>
              <a:ext uri="{FF2B5EF4-FFF2-40B4-BE49-F238E27FC236}">
                <a16:creationId xmlns:a16="http://schemas.microsoft.com/office/drawing/2014/main" id="{016C642C-5D6B-C3F2-04B5-C081E60AA326}"/>
              </a:ext>
            </a:extLst>
          </p:cNvPr>
          <p:cNvSpPr>
            <a:spLocks noGrp="1"/>
          </p:cNvSpPr>
          <p:nvPr>
            <p:ph type="sldNum" sz="quarter" idx="12"/>
          </p:nvPr>
        </p:nvSpPr>
        <p:spPr/>
        <p:txBody>
          <a:bodyPr/>
          <a:lstStyle/>
          <a:p>
            <a:fld id="{B992B62A-80BB-45DE-A4F6-87A7F943C261}" type="slidenum">
              <a:rPr lang="en-US" smtClean="0"/>
              <a:t>23</a:t>
            </a:fld>
            <a:endParaRPr lang="en-US"/>
          </a:p>
        </p:txBody>
      </p:sp>
    </p:spTree>
    <p:extLst>
      <p:ext uri="{BB962C8B-B14F-4D97-AF65-F5344CB8AC3E}">
        <p14:creationId xmlns:p14="http://schemas.microsoft.com/office/powerpoint/2010/main" val="252469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A5A95-B1F6-EEA0-1AC9-9C632096E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89B9B-CD60-B818-8DCF-AD6251371184}"/>
              </a:ext>
            </a:extLst>
          </p:cNvPr>
          <p:cNvSpPr>
            <a:spLocks noGrp="1"/>
          </p:cNvSpPr>
          <p:nvPr>
            <p:ph type="title"/>
          </p:nvPr>
        </p:nvSpPr>
        <p:spPr/>
        <p:txBody>
          <a:bodyPr/>
          <a:lstStyle/>
          <a:p>
            <a:r>
              <a:rPr lang="tr-TR" dirty="0"/>
              <a:t>8. </a:t>
            </a:r>
            <a:r>
              <a:rPr lang="tr-TR" dirty="0" err="1"/>
              <a:t>Stakeholder</a:t>
            </a:r>
            <a:r>
              <a:rPr lang="tr-TR" dirty="0"/>
              <a:t> Feedback </a:t>
            </a:r>
            <a:r>
              <a:rPr lang="tr-TR" dirty="0" err="1"/>
              <a:t>Round</a:t>
            </a:r>
            <a:endParaRPr lang="en-US" dirty="0"/>
          </a:p>
        </p:txBody>
      </p:sp>
      <p:sp>
        <p:nvSpPr>
          <p:cNvPr id="3" name="Content Placeholder 2">
            <a:extLst>
              <a:ext uri="{FF2B5EF4-FFF2-40B4-BE49-F238E27FC236}">
                <a16:creationId xmlns:a16="http://schemas.microsoft.com/office/drawing/2014/main" id="{265AA36D-38A4-5E9E-5DE7-45369F086C73}"/>
              </a:ext>
            </a:extLst>
          </p:cNvPr>
          <p:cNvSpPr>
            <a:spLocks noGrp="1"/>
          </p:cNvSpPr>
          <p:nvPr>
            <p:ph idx="1"/>
          </p:nvPr>
        </p:nvSpPr>
        <p:spPr/>
        <p:txBody>
          <a:bodyPr>
            <a:normAutofit/>
          </a:bodyPr>
          <a:lstStyle/>
          <a:p>
            <a:pPr marL="0" indent="0">
              <a:buNone/>
            </a:pPr>
            <a:r>
              <a:rPr lang="tr-TR" sz="2700" dirty="0"/>
              <a:t>Project </a:t>
            </a:r>
            <a:r>
              <a:rPr lang="tr-TR" sz="2700" dirty="0" err="1"/>
              <a:t>documents</a:t>
            </a:r>
            <a:r>
              <a:rPr lang="tr-TR" sz="2700" dirty="0"/>
              <a:t> can be </a:t>
            </a:r>
            <a:r>
              <a:rPr lang="tr-TR" sz="2700" dirty="0" err="1"/>
              <a:t>accessed</a:t>
            </a:r>
            <a:r>
              <a:rPr lang="tr-TR" sz="2700" dirty="0"/>
              <a:t> </a:t>
            </a:r>
            <a:r>
              <a:rPr lang="tr-TR" sz="2700" dirty="0" err="1"/>
              <a:t>via</a:t>
            </a:r>
            <a:r>
              <a:rPr lang="tr-TR" sz="2700" dirty="0"/>
              <a:t>  </a:t>
            </a:r>
            <a:r>
              <a:rPr lang="tr-TR" sz="2700" dirty="0">
                <a:hlinkClick r:id="rId2"/>
              </a:rPr>
              <a:t>https://registry.goldstandard.org/projects/details/4512</a:t>
            </a:r>
            <a:endParaRPr lang="tr-TR" sz="2700" dirty="0"/>
          </a:p>
          <a:p>
            <a:pPr marL="0" indent="0">
              <a:buNone/>
            </a:pPr>
            <a:endParaRPr lang="tr-TR" sz="2700" dirty="0"/>
          </a:p>
          <a:p>
            <a:pPr marL="0" indent="0">
              <a:buNone/>
            </a:pPr>
            <a:r>
              <a:rPr lang="tr-TR" sz="2700" dirty="0" err="1"/>
              <a:t>The</a:t>
            </a:r>
            <a:r>
              <a:rPr lang="tr-TR" sz="2700" dirty="0"/>
              <a:t> </a:t>
            </a:r>
            <a:r>
              <a:rPr lang="tr-TR" sz="2700" dirty="0" err="1"/>
              <a:t>project</a:t>
            </a:r>
            <a:r>
              <a:rPr lang="tr-TR" sz="2700" dirty="0"/>
              <a:t> </a:t>
            </a:r>
            <a:r>
              <a:rPr lang="tr-TR" sz="2700" dirty="0" err="1"/>
              <a:t>will</a:t>
            </a:r>
            <a:r>
              <a:rPr lang="tr-TR" sz="2700" dirty="0"/>
              <a:t> be </a:t>
            </a:r>
            <a:r>
              <a:rPr lang="tr-TR" sz="2700" dirty="0" err="1"/>
              <a:t>open</a:t>
            </a:r>
            <a:r>
              <a:rPr lang="tr-TR" sz="2700" dirty="0"/>
              <a:t> </a:t>
            </a:r>
            <a:r>
              <a:rPr lang="tr-TR" sz="2700" dirty="0" err="1"/>
              <a:t>for</a:t>
            </a:r>
            <a:r>
              <a:rPr lang="tr-TR" sz="2700" dirty="0"/>
              <a:t> </a:t>
            </a:r>
            <a:r>
              <a:rPr lang="tr-TR" sz="2700" dirty="0" err="1"/>
              <a:t>further</a:t>
            </a:r>
            <a:r>
              <a:rPr lang="tr-TR" sz="2700" dirty="0"/>
              <a:t> </a:t>
            </a:r>
            <a:r>
              <a:rPr lang="tr-TR" sz="2700" dirty="0" err="1"/>
              <a:t>comments</a:t>
            </a:r>
            <a:r>
              <a:rPr lang="tr-TR" sz="2700" dirty="0"/>
              <a:t> </a:t>
            </a:r>
            <a:r>
              <a:rPr lang="tr-TR" sz="2700" dirty="0" err="1"/>
              <a:t>for</a:t>
            </a:r>
            <a:r>
              <a:rPr lang="tr-TR" sz="2700" dirty="0"/>
              <a:t> </a:t>
            </a:r>
            <a:r>
              <a:rPr lang="tr-TR" sz="2700" b="1" dirty="0"/>
              <a:t>30 </a:t>
            </a:r>
            <a:r>
              <a:rPr lang="tr-TR" sz="2700" b="1" dirty="0" err="1"/>
              <a:t>days</a:t>
            </a:r>
            <a:r>
              <a:rPr lang="tr-TR" sz="2700" b="1" dirty="0"/>
              <a:t> </a:t>
            </a:r>
            <a:r>
              <a:rPr lang="tr-TR" sz="2700" dirty="0" err="1"/>
              <a:t>after</a:t>
            </a:r>
            <a:r>
              <a:rPr lang="tr-TR" sz="2700" dirty="0"/>
              <a:t> </a:t>
            </a:r>
            <a:r>
              <a:rPr lang="tr-TR" sz="2700" dirty="0" err="1"/>
              <a:t>the</a:t>
            </a:r>
            <a:r>
              <a:rPr lang="tr-TR" sz="2700" dirty="0"/>
              <a:t> </a:t>
            </a:r>
            <a:r>
              <a:rPr lang="tr-TR" sz="2700" dirty="0" err="1"/>
              <a:t>meeting</a:t>
            </a:r>
            <a:r>
              <a:rPr lang="tr-TR" sz="2700" dirty="0"/>
              <a:t>.</a:t>
            </a:r>
          </a:p>
          <a:p>
            <a:pPr marL="0" indent="0">
              <a:buNone/>
            </a:pPr>
            <a:endParaRPr lang="tr-TR" sz="2700" dirty="0"/>
          </a:p>
        </p:txBody>
      </p:sp>
      <p:sp>
        <p:nvSpPr>
          <p:cNvPr id="4" name="Date Placeholder 3">
            <a:extLst>
              <a:ext uri="{FF2B5EF4-FFF2-40B4-BE49-F238E27FC236}">
                <a16:creationId xmlns:a16="http://schemas.microsoft.com/office/drawing/2014/main" id="{6FB71286-54AB-8437-0BEE-72023F89A520}"/>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40B5FED0-E29B-653B-7BDC-6FEEA881BD46}"/>
              </a:ext>
            </a:extLst>
          </p:cNvPr>
          <p:cNvSpPr>
            <a:spLocks noGrp="1"/>
          </p:cNvSpPr>
          <p:nvPr>
            <p:ph type="sldNum" sz="quarter" idx="12"/>
          </p:nvPr>
        </p:nvSpPr>
        <p:spPr/>
        <p:txBody>
          <a:bodyPr/>
          <a:lstStyle/>
          <a:p>
            <a:fld id="{B992B62A-80BB-45DE-A4F6-87A7F943C261}" type="slidenum">
              <a:rPr lang="en-US" smtClean="0"/>
              <a:t>24</a:t>
            </a:fld>
            <a:endParaRPr lang="en-US"/>
          </a:p>
        </p:txBody>
      </p:sp>
    </p:spTree>
    <p:extLst>
      <p:ext uri="{BB962C8B-B14F-4D97-AF65-F5344CB8AC3E}">
        <p14:creationId xmlns:p14="http://schemas.microsoft.com/office/powerpoint/2010/main" val="27653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1772-9C6D-F065-6202-3393231FD478}"/>
              </a:ext>
            </a:extLst>
          </p:cNvPr>
          <p:cNvSpPr>
            <a:spLocks noGrp="1"/>
          </p:cNvSpPr>
          <p:nvPr>
            <p:ph type="title"/>
          </p:nvPr>
        </p:nvSpPr>
        <p:spPr/>
        <p:txBody>
          <a:bodyPr/>
          <a:lstStyle/>
          <a:p>
            <a:r>
              <a:rPr lang="tr-TR" dirty="0"/>
              <a:t>9. </a:t>
            </a:r>
            <a:r>
              <a:rPr lang="tr-TR" dirty="0" err="1"/>
              <a:t>Closing</a:t>
            </a:r>
            <a:endParaRPr lang="en-US" dirty="0"/>
          </a:p>
        </p:txBody>
      </p:sp>
      <p:sp>
        <p:nvSpPr>
          <p:cNvPr id="3" name="Content Placeholder 2">
            <a:extLst>
              <a:ext uri="{FF2B5EF4-FFF2-40B4-BE49-F238E27FC236}">
                <a16:creationId xmlns:a16="http://schemas.microsoft.com/office/drawing/2014/main" id="{ABF52EBF-6286-0833-EFA3-9F2BDB7D890B}"/>
              </a:ext>
            </a:extLst>
          </p:cNvPr>
          <p:cNvSpPr>
            <a:spLocks noGrp="1"/>
          </p:cNvSpPr>
          <p:nvPr>
            <p:ph idx="1"/>
          </p:nvPr>
        </p:nvSpPr>
        <p:spPr/>
        <p:txBody>
          <a:bodyPr>
            <a:normAutofit/>
          </a:bodyPr>
          <a:lstStyle/>
          <a:p>
            <a:pPr marL="0" indent="0">
              <a:buNone/>
            </a:pPr>
            <a:r>
              <a:rPr lang="tr-TR" dirty="0" err="1"/>
              <a:t>Thank</a:t>
            </a:r>
            <a:r>
              <a:rPr lang="tr-TR" dirty="0"/>
              <a:t> </a:t>
            </a:r>
            <a:r>
              <a:rPr lang="tr-TR" dirty="0" err="1"/>
              <a:t>you</a:t>
            </a:r>
            <a:r>
              <a:rPr lang="tr-TR" dirty="0"/>
              <a:t> </a:t>
            </a:r>
            <a:r>
              <a:rPr lang="tr-TR" dirty="0" err="1"/>
              <a:t>for</a:t>
            </a:r>
            <a:r>
              <a:rPr lang="tr-TR" dirty="0"/>
              <a:t> </a:t>
            </a:r>
            <a:r>
              <a:rPr lang="tr-TR" dirty="0" err="1"/>
              <a:t>participating</a:t>
            </a:r>
            <a:r>
              <a:rPr lang="tr-TR" dirty="0"/>
              <a:t> </a:t>
            </a:r>
            <a:r>
              <a:rPr lang="tr-TR" dirty="0" err="1"/>
              <a:t>and</a:t>
            </a:r>
            <a:r>
              <a:rPr lang="tr-TR" dirty="0"/>
              <a:t> </a:t>
            </a:r>
            <a:r>
              <a:rPr lang="tr-TR" dirty="0" err="1"/>
              <a:t>sharing</a:t>
            </a:r>
            <a:r>
              <a:rPr lang="tr-TR" dirty="0"/>
              <a:t> </a:t>
            </a:r>
            <a:r>
              <a:rPr lang="tr-TR" dirty="0" err="1"/>
              <a:t>your</a:t>
            </a:r>
            <a:r>
              <a:rPr lang="tr-TR" dirty="0"/>
              <a:t> </a:t>
            </a:r>
            <a:r>
              <a:rPr lang="tr-TR" dirty="0" err="1"/>
              <a:t>comments</a:t>
            </a:r>
            <a:r>
              <a:rPr lang="tr-TR" dirty="0"/>
              <a:t> </a:t>
            </a:r>
            <a:r>
              <a:rPr lang="tr-TR" dirty="0" err="1"/>
              <a:t>about</a:t>
            </a:r>
            <a:r>
              <a:rPr lang="tr-TR" dirty="0"/>
              <a:t> </a:t>
            </a:r>
            <a:r>
              <a:rPr lang="tr-TR" dirty="0" err="1"/>
              <a:t>the</a:t>
            </a:r>
            <a:r>
              <a:rPr lang="tr-TR" dirty="0"/>
              <a:t> Project. </a:t>
            </a:r>
            <a:r>
              <a:rPr lang="tr-TR" dirty="0" err="1"/>
              <a:t>Please</a:t>
            </a:r>
            <a:r>
              <a:rPr lang="tr-TR" dirty="0"/>
              <a:t> </a:t>
            </a:r>
            <a:r>
              <a:rPr lang="tr-TR" dirty="0" err="1"/>
              <a:t>contact</a:t>
            </a:r>
            <a:r>
              <a:rPr lang="tr-TR" dirty="0"/>
              <a:t> us </a:t>
            </a:r>
            <a:r>
              <a:rPr lang="tr-TR" dirty="0" err="1"/>
              <a:t>if</a:t>
            </a:r>
            <a:r>
              <a:rPr lang="tr-TR" dirty="0"/>
              <a:t> </a:t>
            </a:r>
            <a:r>
              <a:rPr lang="tr-TR" dirty="0" err="1"/>
              <a:t>you</a:t>
            </a:r>
            <a:r>
              <a:rPr lang="tr-TR" dirty="0"/>
              <a:t> </a:t>
            </a:r>
            <a:r>
              <a:rPr lang="tr-TR" dirty="0" err="1"/>
              <a:t>have</a:t>
            </a:r>
            <a:r>
              <a:rPr lang="tr-TR" dirty="0"/>
              <a:t> </a:t>
            </a:r>
            <a:r>
              <a:rPr lang="tr-TR" dirty="0" err="1"/>
              <a:t>any</a:t>
            </a:r>
            <a:r>
              <a:rPr lang="tr-TR" dirty="0"/>
              <a:t> </a:t>
            </a:r>
            <a:r>
              <a:rPr lang="tr-TR" dirty="0" err="1"/>
              <a:t>inputs</a:t>
            </a:r>
            <a:r>
              <a:rPr lang="tr-TR" dirty="0"/>
              <a:t> </a:t>
            </a:r>
            <a:r>
              <a:rPr lang="tr-TR" dirty="0" err="1"/>
              <a:t>via</a:t>
            </a:r>
            <a:endParaRPr lang="tr-TR" dirty="0"/>
          </a:p>
          <a:p>
            <a:pPr marL="0" indent="0">
              <a:buNone/>
            </a:pPr>
            <a:r>
              <a:rPr lang="tr-TR" b="1" dirty="0"/>
              <a:t>E-mail: </a:t>
            </a:r>
          </a:p>
          <a:p>
            <a:pPr marL="0" indent="0">
              <a:buNone/>
            </a:pPr>
            <a:r>
              <a:rPr lang="en-US" dirty="0">
                <a:hlinkClick r:id="rId2"/>
              </a:rPr>
              <a:t>info@azerenerji.gov.az</a:t>
            </a:r>
            <a:r>
              <a:rPr lang="en-US" dirty="0"/>
              <a:t>	</a:t>
            </a:r>
            <a:endParaRPr lang="tr-TR" dirty="0"/>
          </a:p>
          <a:p>
            <a:pPr marL="0" indent="0">
              <a:buNone/>
            </a:pPr>
            <a:r>
              <a:rPr lang="tr-TR" b="1" dirty="0"/>
              <a:t>Telephone: </a:t>
            </a:r>
          </a:p>
          <a:p>
            <a:pPr marL="0" indent="0">
              <a:buNone/>
            </a:pPr>
            <a:r>
              <a:rPr lang="en-US" dirty="0"/>
              <a:t>+994 12 5985523</a:t>
            </a:r>
            <a:endParaRPr lang="tr-TR" dirty="0"/>
          </a:p>
          <a:p>
            <a:pPr marL="0" indent="0">
              <a:buNone/>
            </a:pPr>
            <a:r>
              <a:rPr lang="tr-TR" b="1" dirty="0" smtClean="0"/>
              <a:t>Webpage</a:t>
            </a:r>
            <a:r>
              <a:rPr lang="tr-TR" b="1" dirty="0"/>
              <a:t>:</a:t>
            </a:r>
          </a:p>
          <a:p>
            <a:pPr marL="0" indent="0">
              <a:buNone/>
            </a:pPr>
            <a:r>
              <a:rPr lang="en-US" dirty="0"/>
              <a:t>www.azerenerji.gov.az</a:t>
            </a:r>
            <a:endParaRPr lang="tr-TR" dirty="0"/>
          </a:p>
        </p:txBody>
      </p:sp>
      <p:sp>
        <p:nvSpPr>
          <p:cNvPr id="4" name="Date Placeholder 3">
            <a:extLst>
              <a:ext uri="{FF2B5EF4-FFF2-40B4-BE49-F238E27FC236}">
                <a16:creationId xmlns:a16="http://schemas.microsoft.com/office/drawing/2014/main" id="{D01CDB24-C7E3-AC81-A16F-681C30518298}"/>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FE6FFA1E-244B-2F45-1EEE-F5538AFFE7E4}"/>
              </a:ext>
            </a:extLst>
          </p:cNvPr>
          <p:cNvSpPr>
            <a:spLocks noGrp="1"/>
          </p:cNvSpPr>
          <p:nvPr>
            <p:ph type="sldNum" sz="quarter" idx="12"/>
          </p:nvPr>
        </p:nvSpPr>
        <p:spPr/>
        <p:txBody>
          <a:bodyPr/>
          <a:lstStyle/>
          <a:p>
            <a:fld id="{B992B62A-80BB-45DE-A4F6-87A7F943C261}" type="slidenum">
              <a:rPr lang="en-US" smtClean="0"/>
              <a:t>25</a:t>
            </a:fld>
            <a:endParaRPr lang="en-US"/>
          </a:p>
        </p:txBody>
      </p:sp>
    </p:spTree>
    <p:extLst>
      <p:ext uri="{BB962C8B-B14F-4D97-AF65-F5344CB8AC3E}">
        <p14:creationId xmlns:p14="http://schemas.microsoft.com/office/powerpoint/2010/main" val="390658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E757F-408E-A04A-38DA-38A1CE740458}"/>
            </a:ext>
          </a:extLst>
        </p:cNvPr>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CB567AAD-9910-286A-FF5F-1183C968B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87" y="3000986"/>
            <a:ext cx="3112825" cy="856027"/>
          </a:xfrm>
          <a:prstGeom prst="rect">
            <a:avLst/>
          </a:prstGeom>
        </p:spPr>
      </p:pic>
      <p:sp>
        <p:nvSpPr>
          <p:cNvPr id="7" name="Date Placeholder 6">
            <a:extLst>
              <a:ext uri="{FF2B5EF4-FFF2-40B4-BE49-F238E27FC236}">
                <a16:creationId xmlns:a16="http://schemas.microsoft.com/office/drawing/2014/main" id="{DE9097B6-19EC-B1F4-814A-53365708A8D2}"/>
              </a:ext>
            </a:extLst>
          </p:cNvPr>
          <p:cNvSpPr>
            <a:spLocks noGrp="1"/>
          </p:cNvSpPr>
          <p:nvPr>
            <p:ph type="dt" sz="half" idx="10"/>
          </p:nvPr>
        </p:nvSpPr>
        <p:spPr/>
        <p:txBody>
          <a:bodyPr/>
          <a:lstStyle/>
          <a:p>
            <a:r>
              <a:rPr lang="en-US"/>
              <a:t>15/04/2025</a:t>
            </a:r>
          </a:p>
        </p:txBody>
      </p:sp>
      <p:sp>
        <p:nvSpPr>
          <p:cNvPr id="8" name="Slide Number Placeholder 7">
            <a:extLst>
              <a:ext uri="{FF2B5EF4-FFF2-40B4-BE49-F238E27FC236}">
                <a16:creationId xmlns:a16="http://schemas.microsoft.com/office/drawing/2014/main" id="{C1654AD7-B00D-E1AE-59D4-5D1DEFA94E28}"/>
              </a:ext>
            </a:extLst>
          </p:cNvPr>
          <p:cNvSpPr>
            <a:spLocks noGrp="1"/>
          </p:cNvSpPr>
          <p:nvPr>
            <p:ph type="sldNum" sz="quarter" idx="12"/>
          </p:nvPr>
        </p:nvSpPr>
        <p:spPr/>
        <p:txBody>
          <a:bodyPr/>
          <a:lstStyle/>
          <a:p>
            <a:fld id="{B992B62A-80BB-45DE-A4F6-87A7F943C261}" type="slidenum">
              <a:rPr lang="en-US" smtClean="0"/>
              <a:t>26</a:t>
            </a:fld>
            <a:endParaRPr lang="en-US"/>
          </a:p>
        </p:txBody>
      </p:sp>
    </p:spTree>
    <p:extLst>
      <p:ext uri="{BB962C8B-B14F-4D97-AF65-F5344CB8AC3E}">
        <p14:creationId xmlns:p14="http://schemas.microsoft.com/office/powerpoint/2010/main" val="25082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D95D-5943-893D-8A76-7513011F8C53}"/>
              </a:ext>
            </a:extLst>
          </p:cNvPr>
          <p:cNvSpPr>
            <a:spLocks noGrp="1"/>
          </p:cNvSpPr>
          <p:nvPr>
            <p:ph type="title"/>
          </p:nvPr>
        </p:nvSpPr>
        <p:spPr/>
        <p:txBody>
          <a:bodyPr/>
          <a:lstStyle/>
          <a:p>
            <a:r>
              <a:rPr lang="tr-TR" dirty="0"/>
              <a:t>1. </a:t>
            </a:r>
            <a:r>
              <a:rPr lang="tr-TR" dirty="0" err="1"/>
              <a:t>Aim</a:t>
            </a:r>
            <a:r>
              <a:rPr lang="tr-TR" dirty="0"/>
              <a:t> of </a:t>
            </a:r>
            <a:r>
              <a:rPr lang="tr-TR" dirty="0" err="1"/>
              <a:t>the</a:t>
            </a:r>
            <a:r>
              <a:rPr lang="tr-TR" dirty="0"/>
              <a:t> Meeting</a:t>
            </a:r>
            <a:endParaRPr lang="en-US" dirty="0"/>
          </a:p>
        </p:txBody>
      </p:sp>
      <p:sp>
        <p:nvSpPr>
          <p:cNvPr id="3" name="Content Placeholder 2">
            <a:extLst>
              <a:ext uri="{FF2B5EF4-FFF2-40B4-BE49-F238E27FC236}">
                <a16:creationId xmlns:a16="http://schemas.microsoft.com/office/drawing/2014/main" id="{D45A0B8D-8015-1800-BBB8-721742697683}"/>
              </a:ext>
            </a:extLst>
          </p:cNvPr>
          <p:cNvSpPr>
            <a:spLocks noGrp="1"/>
          </p:cNvSpPr>
          <p:nvPr>
            <p:ph idx="1"/>
          </p:nvPr>
        </p:nvSpPr>
        <p:spPr/>
        <p:txBody>
          <a:bodyPr>
            <a:normAutofit/>
          </a:bodyPr>
          <a:lstStyle/>
          <a:p>
            <a:r>
              <a:rPr lang="en-US" dirty="0"/>
              <a:t>to identify, engage and consult stakeholders to</a:t>
            </a:r>
            <a:r>
              <a:rPr lang="tr-TR" dirty="0"/>
              <a:t> </a:t>
            </a:r>
            <a:r>
              <a:rPr lang="en-US" dirty="0"/>
              <a:t>improve project outcomes</a:t>
            </a:r>
            <a:endParaRPr lang="tr-TR" dirty="0"/>
          </a:p>
          <a:p>
            <a:r>
              <a:rPr lang="en-US" dirty="0"/>
              <a:t>to inform stakeholders about the project and discuss </a:t>
            </a:r>
            <a:r>
              <a:rPr lang="tr-TR" dirty="0" err="1"/>
              <a:t>its</a:t>
            </a:r>
            <a:r>
              <a:rPr lang="en-US" dirty="0"/>
              <a:t> likely impacts</a:t>
            </a:r>
            <a:endParaRPr lang="tr-TR" dirty="0"/>
          </a:p>
          <a:p>
            <a:r>
              <a:rPr lang="en-US" dirty="0"/>
              <a:t>to establish an ongoing engagement process for stakeholders to provide</a:t>
            </a:r>
            <a:r>
              <a:rPr lang="tr-TR" dirty="0"/>
              <a:t> </a:t>
            </a:r>
            <a:r>
              <a:rPr lang="en-US" dirty="0"/>
              <a:t>input, feedback and to raise concerns throughout the project life</a:t>
            </a:r>
            <a:endParaRPr lang="tr-TR" dirty="0"/>
          </a:p>
          <a:p>
            <a:endParaRPr lang="en-US" dirty="0"/>
          </a:p>
        </p:txBody>
      </p:sp>
      <p:sp>
        <p:nvSpPr>
          <p:cNvPr id="4" name="Date Placeholder 3">
            <a:extLst>
              <a:ext uri="{FF2B5EF4-FFF2-40B4-BE49-F238E27FC236}">
                <a16:creationId xmlns:a16="http://schemas.microsoft.com/office/drawing/2014/main" id="{B2B051B5-E516-2CD0-FA74-DE2F2B70BC54}"/>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28CD4CC2-0A38-2890-601F-F0C9C411C0AF}"/>
              </a:ext>
            </a:extLst>
          </p:cNvPr>
          <p:cNvSpPr>
            <a:spLocks noGrp="1"/>
          </p:cNvSpPr>
          <p:nvPr>
            <p:ph type="sldNum" sz="quarter" idx="12"/>
          </p:nvPr>
        </p:nvSpPr>
        <p:spPr/>
        <p:txBody>
          <a:bodyPr/>
          <a:lstStyle/>
          <a:p>
            <a:fld id="{B992B62A-80BB-45DE-A4F6-87A7F943C261}" type="slidenum">
              <a:rPr lang="en-US" smtClean="0"/>
              <a:t>3</a:t>
            </a:fld>
            <a:endParaRPr lang="en-US"/>
          </a:p>
        </p:txBody>
      </p:sp>
    </p:spTree>
    <p:extLst>
      <p:ext uri="{BB962C8B-B14F-4D97-AF65-F5344CB8AC3E}">
        <p14:creationId xmlns:p14="http://schemas.microsoft.com/office/powerpoint/2010/main" val="346482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691F-9C9D-8720-4ED3-67503F0C2CEA}"/>
              </a:ext>
            </a:extLst>
          </p:cNvPr>
          <p:cNvSpPr>
            <a:spLocks noGrp="1"/>
          </p:cNvSpPr>
          <p:nvPr>
            <p:ph type="title"/>
          </p:nvPr>
        </p:nvSpPr>
        <p:spPr/>
        <p:txBody>
          <a:bodyPr/>
          <a:lstStyle/>
          <a:p>
            <a:r>
              <a:rPr lang="tr-TR" dirty="0"/>
              <a:t>2. </a:t>
            </a:r>
            <a:r>
              <a:rPr lang="en-US" dirty="0"/>
              <a:t>Introduction of the Project</a:t>
            </a:r>
          </a:p>
        </p:txBody>
      </p:sp>
      <p:sp>
        <p:nvSpPr>
          <p:cNvPr id="3" name="Content Placeholder 2">
            <a:extLst>
              <a:ext uri="{FF2B5EF4-FFF2-40B4-BE49-F238E27FC236}">
                <a16:creationId xmlns:a16="http://schemas.microsoft.com/office/drawing/2014/main" id="{EC8D3E94-C7A6-307C-A3FE-041F9D06CDE3}"/>
              </a:ext>
            </a:extLst>
          </p:cNvPr>
          <p:cNvSpPr>
            <a:spLocks noGrp="1"/>
          </p:cNvSpPr>
          <p:nvPr>
            <p:ph idx="1"/>
          </p:nvPr>
        </p:nvSpPr>
        <p:spPr/>
        <p:txBody>
          <a:bodyPr>
            <a:normAutofit/>
          </a:bodyPr>
          <a:lstStyle/>
          <a:p>
            <a:pPr marL="0" indent="0">
              <a:buNone/>
            </a:pPr>
            <a:r>
              <a:rPr lang="tr-TR" sz="2400" u="sng" dirty="0" err="1"/>
              <a:t>Registration</a:t>
            </a:r>
            <a:r>
              <a:rPr lang="tr-TR" sz="2400" u="sng" dirty="0"/>
              <a:t> </a:t>
            </a:r>
            <a:r>
              <a:rPr lang="tr-TR" sz="2400" u="sng" dirty="0" err="1"/>
              <a:t>by</a:t>
            </a:r>
            <a:r>
              <a:rPr lang="tr-TR" sz="2400" u="sng" dirty="0"/>
              <a:t> Gold Standard </a:t>
            </a:r>
          </a:p>
          <a:p>
            <a:r>
              <a:rPr lang="en-US" sz="2400" dirty="0"/>
              <a:t>Gold Standard is an internationally recognized certification standard for carbon offset projects and sustainability initiatives. </a:t>
            </a:r>
            <a:endParaRPr lang="tr-TR" sz="2400" dirty="0"/>
          </a:p>
          <a:p>
            <a:r>
              <a:rPr lang="en-US" sz="2400" dirty="0"/>
              <a:t>Established by the World Wildlife Fund (WWF) and other environmental organizations</a:t>
            </a:r>
            <a:r>
              <a:rPr lang="tr-TR" sz="2400" dirty="0"/>
              <a:t>.</a:t>
            </a:r>
          </a:p>
          <a:p>
            <a:pPr marL="0" indent="0">
              <a:buNone/>
            </a:pPr>
            <a:r>
              <a:rPr lang="tr-TR" sz="2400" u="sng" dirty="0" err="1"/>
              <a:t>Criteria</a:t>
            </a:r>
            <a:endParaRPr lang="tr-TR" sz="2400" u="sng" dirty="0"/>
          </a:p>
          <a:p>
            <a:r>
              <a:rPr lang="en-US" sz="2400" dirty="0"/>
              <a:t>Reducing carbon emissions: Projects must contribute to the reduction of global greenhouse gas </a:t>
            </a:r>
            <a:r>
              <a:rPr lang="tr-TR" sz="2400" dirty="0"/>
              <a:t>(GHG) </a:t>
            </a:r>
            <a:r>
              <a:rPr lang="en-US" sz="2400" dirty="0"/>
              <a:t>emissions.</a:t>
            </a:r>
            <a:endParaRPr lang="tr-TR" sz="2400" dirty="0"/>
          </a:p>
          <a:p>
            <a:r>
              <a:rPr lang="en-US" sz="2400" dirty="0"/>
              <a:t>Sustainable development: Projects must create positive social, economic, and environmental impacts </a:t>
            </a:r>
            <a:endParaRPr lang="tr-TR" sz="2400" dirty="0"/>
          </a:p>
          <a:p>
            <a:r>
              <a:rPr lang="en-US" sz="2400" dirty="0"/>
              <a:t>Transparency and accountability: Projects must involve thorough monitoring, reporting, and independent verification</a:t>
            </a:r>
          </a:p>
        </p:txBody>
      </p:sp>
      <p:sp>
        <p:nvSpPr>
          <p:cNvPr id="4" name="Date Placeholder 3">
            <a:extLst>
              <a:ext uri="{FF2B5EF4-FFF2-40B4-BE49-F238E27FC236}">
                <a16:creationId xmlns:a16="http://schemas.microsoft.com/office/drawing/2014/main" id="{7F2E2392-2E94-8828-4574-1E9DD08F6BCB}"/>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706820D7-029C-15B2-089F-97C83B61362F}"/>
              </a:ext>
            </a:extLst>
          </p:cNvPr>
          <p:cNvSpPr>
            <a:spLocks noGrp="1"/>
          </p:cNvSpPr>
          <p:nvPr>
            <p:ph type="sldNum" sz="quarter" idx="12"/>
          </p:nvPr>
        </p:nvSpPr>
        <p:spPr/>
        <p:txBody>
          <a:bodyPr/>
          <a:lstStyle/>
          <a:p>
            <a:fld id="{B992B62A-80BB-45DE-A4F6-87A7F943C261}" type="slidenum">
              <a:rPr lang="en-US" smtClean="0"/>
              <a:t>4</a:t>
            </a:fld>
            <a:endParaRPr lang="en-US"/>
          </a:p>
        </p:txBody>
      </p:sp>
    </p:spTree>
    <p:extLst>
      <p:ext uri="{BB962C8B-B14F-4D97-AF65-F5344CB8AC3E}">
        <p14:creationId xmlns:p14="http://schemas.microsoft.com/office/powerpoint/2010/main" val="272167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1798-1F2E-4555-1681-4AE4F9272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66A8E-A89F-8F57-5659-0F058D8232E7}"/>
              </a:ext>
            </a:extLst>
          </p:cNvPr>
          <p:cNvSpPr>
            <a:spLocks noGrp="1"/>
          </p:cNvSpPr>
          <p:nvPr>
            <p:ph type="title"/>
          </p:nvPr>
        </p:nvSpPr>
        <p:spPr/>
        <p:txBody>
          <a:bodyPr/>
          <a:lstStyle/>
          <a:p>
            <a:r>
              <a:rPr lang="tr-TR" dirty="0"/>
              <a:t>2. </a:t>
            </a:r>
            <a:r>
              <a:rPr lang="en-US" dirty="0"/>
              <a:t>Introduction of the Project</a:t>
            </a:r>
          </a:p>
        </p:txBody>
      </p:sp>
      <p:sp>
        <p:nvSpPr>
          <p:cNvPr id="3" name="Content Placeholder 2">
            <a:extLst>
              <a:ext uri="{FF2B5EF4-FFF2-40B4-BE49-F238E27FC236}">
                <a16:creationId xmlns:a16="http://schemas.microsoft.com/office/drawing/2014/main" id="{8200A4BF-96F6-3635-7EE3-D2DE5D4FEDC0}"/>
              </a:ext>
            </a:extLst>
          </p:cNvPr>
          <p:cNvSpPr>
            <a:spLocks noGrp="1"/>
          </p:cNvSpPr>
          <p:nvPr>
            <p:ph idx="1"/>
          </p:nvPr>
        </p:nvSpPr>
        <p:spPr>
          <a:xfrm>
            <a:off x="838200" y="4691743"/>
            <a:ext cx="10515600" cy="1637620"/>
          </a:xfrm>
        </p:spPr>
        <p:txBody>
          <a:bodyPr numCol="2"/>
          <a:lstStyle/>
          <a:p>
            <a:pPr marL="0" indent="0" algn="ctr">
              <a:buNone/>
            </a:pPr>
            <a:r>
              <a:rPr lang="tr-TR" sz="1800" b="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Mirik</a:t>
            </a:r>
            <a:r>
              <a:rPr lang="tr-TR"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tr-TR" sz="1800" b="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Hydropower</a:t>
            </a:r>
            <a:r>
              <a:rPr lang="tr-TR"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tr-TR" sz="1800" b="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Plant</a:t>
            </a:r>
            <a:endParaRPr lang="tr-TR" sz="18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18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1800" b="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Garigishlag</a:t>
            </a:r>
            <a:r>
              <a:rPr lang="tr-TR"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tr-TR" sz="1800" b="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Hydropower</a:t>
            </a:r>
            <a:r>
              <a:rPr lang="tr-TR"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tr-TR" sz="1800" b="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Plant</a:t>
            </a:r>
            <a:endParaRPr lang="en-US" dirty="0"/>
          </a:p>
        </p:txBody>
      </p:sp>
      <p:pic>
        <p:nvPicPr>
          <p:cNvPr id="4" name="Picture 3">
            <a:extLst>
              <a:ext uri="{FF2B5EF4-FFF2-40B4-BE49-F238E27FC236}">
                <a16:creationId xmlns:a16="http://schemas.microsoft.com/office/drawing/2014/main" id="{4E9D682E-744D-898C-9ECE-95D4DFC5D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483" y="1300264"/>
            <a:ext cx="5360973" cy="3240000"/>
          </a:xfrm>
          <a:prstGeom prst="rect">
            <a:avLst/>
          </a:prstGeom>
          <a:noFill/>
          <a:ln>
            <a:noFill/>
          </a:ln>
        </p:spPr>
      </p:pic>
      <p:pic>
        <p:nvPicPr>
          <p:cNvPr id="5" name="Picture 4" descr="A building with a parking lot in the middle of a hill&#10;&#10;AI-generated content may be incorrect.">
            <a:extLst>
              <a:ext uri="{FF2B5EF4-FFF2-40B4-BE49-F238E27FC236}">
                <a16:creationId xmlns:a16="http://schemas.microsoft.com/office/drawing/2014/main" id="{89EC1E3A-C51C-05DA-5565-4895A3BEE0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544" y="1300264"/>
            <a:ext cx="5360973" cy="3240000"/>
          </a:xfrm>
          <a:prstGeom prst="rect">
            <a:avLst/>
          </a:prstGeom>
          <a:noFill/>
          <a:ln>
            <a:noFill/>
          </a:ln>
        </p:spPr>
      </p:pic>
      <p:sp>
        <p:nvSpPr>
          <p:cNvPr id="6" name="TextBox 5">
            <a:extLst>
              <a:ext uri="{FF2B5EF4-FFF2-40B4-BE49-F238E27FC236}">
                <a16:creationId xmlns:a16="http://schemas.microsoft.com/office/drawing/2014/main" id="{7B93894F-77F6-BF1E-193B-52505F7785E4}"/>
              </a:ext>
            </a:extLst>
          </p:cNvPr>
          <p:cNvSpPr txBox="1"/>
          <p:nvPr/>
        </p:nvSpPr>
        <p:spPr>
          <a:xfrm>
            <a:off x="1363616" y="5400871"/>
            <a:ext cx="9377680" cy="461665"/>
          </a:xfrm>
          <a:prstGeom prst="rect">
            <a:avLst/>
          </a:prstGeom>
          <a:noFill/>
        </p:spPr>
        <p:txBody>
          <a:bodyPr wrap="square" rtlCol="0">
            <a:spAutoFit/>
          </a:bodyPr>
          <a:lstStyle/>
          <a:p>
            <a:pPr algn="ctr"/>
            <a:r>
              <a:rPr lang="tr-TR" sz="2400" dirty="0" err="1"/>
              <a:t>Location</a:t>
            </a:r>
            <a:r>
              <a:rPr lang="tr-TR" sz="2400" dirty="0"/>
              <a:t>: </a:t>
            </a:r>
            <a:r>
              <a:rPr lang="tr-TR" sz="2400" dirty="0" err="1"/>
              <a:t>Zabukh</a:t>
            </a:r>
            <a:r>
              <a:rPr lang="tr-TR" sz="2400" dirty="0"/>
              <a:t> </a:t>
            </a:r>
            <a:r>
              <a:rPr lang="tr-TR" sz="2400" dirty="0" err="1"/>
              <a:t>river</a:t>
            </a:r>
            <a:r>
              <a:rPr lang="tr-TR" sz="2400" dirty="0"/>
              <a:t> in </a:t>
            </a:r>
            <a:r>
              <a:rPr lang="tr-TR" sz="2400" dirty="0" err="1"/>
              <a:t>Lachin</a:t>
            </a:r>
            <a:r>
              <a:rPr lang="tr-TR" sz="2400" dirty="0"/>
              <a:t> </a:t>
            </a:r>
            <a:r>
              <a:rPr lang="tr-TR" sz="2400" dirty="0" err="1"/>
              <a:t>District</a:t>
            </a:r>
            <a:r>
              <a:rPr lang="tr-TR" sz="2400" dirty="0"/>
              <a:t>, </a:t>
            </a:r>
            <a:r>
              <a:rPr lang="tr-TR" sz="2400" dirty="0" err="1"/>
              <a:t>Baku</a:t>
            </a:r>
            <a:r>
              <a:rPr lang="tr-TR" sz="2400" dirty="0"/>
              <a:t> </a:t>
            </a:r>
            <a:r>
              <a:rPr lang="tr-TR" sz="2400" dirty="0" err="1"/>
              <a:t>Province</a:t>
            </a:r>
            <a:endParaRPr lang="en-US" sz="2400" dirty="0"/>
          </a:p>
        </p:txBody>
      </p:sp>
      <p:sp>
        <p:nvSpPr>
          <p:cNvPr id="7" name="Date Placeholder 6">
            <a:extLst>
              <a:ext uri="{FF2B5EF4-FFF2-40B4-BE49-F238E27FC236}">
                <a16:creationId xmlns:a16="http://schemas.microsoft.com/office/drawing/2014/main" id="{835728E3-877D-F56E-2E0E-CFA041891360}"/>
              </a:ext>
            </a:extLst>
          </p:cNvPr>
          <p:cNvSpPr>
            <a:spLocks noGrp="1"/>
          </p:cNvSpPr>
          <p:nvPr>
            <p:ph type="dt" sz="half" idx="10"/>
          </p:nvPr>
        </p:nvSpPr>
        <p:spPr/>
        <p:txBody>
          <a:bodyPr/>
          <a:lstStyle/>
          <a:p>
            <a:r>
              <a:rPr lang="en-US"/>
              <a:t>15/04/2025</a:t>
            </a:r>
          </a:p>
        </p:txBody>
      </p:sp>
      <p:sp>
        <p:nvSpPr>
          <p:cNvPr id="8" name="Slide Number Placeholder 7">
            <a:extLst>
              <a:ext uri="{FF2B5EF4-FFF2-40B4-BE49-F238E27FC236}">
                <a16:creationId xmlns:a16="http://schemas.microsoft.com/office/drawing/2014/main" id="{F02007EF-2BD5-B731-BC4E-C31FAA398E93}"/>
              </a:ext>
            </a:extLst>
          </p:cNvPr>
          <p:cNvSpPr>
            <a:spLocks noGrp="1"/>
          </p:cNvSpPr>
          <p:nvPr>
            <p:ph type="sldNum" sz="quarter" idx="12"/>
          </p:nvPr>
        </p:nvSpPr>
        <p:spPr/>
        <p:txBody>
          <a:bodyPr/>
          <a:lstStyle/>
          <a:p>
            <a:fld id="{B992B62A-80BB-45DE-A4F6-87A7F943C261}" type="slidenum">
              <a:rPr lang="en-US" smtClean="0"/>
              <a:t>5</a:t>
            </a:fld>
            <a:endParaRPr lang="en-US"/>
          </a:p>
        </p:txBody>
      </p:sp>
    </p:spTree>
    <p:extLst>
      <p:ext uri="{BB962C8B-B14F-4D97-AF65-F5344CB8AC3E}">
        <p14:creationId xmlns:p14="http://schemas.microsoft.com/office/powerpoint/2010/main" val="327056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07AF3-6E42-F4AA-0FC6-72B3C21AE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59E91-A9C1-3775-EB7D-615AB38F08AB}"/>
              </a:ext>
            </a:extLst>
          </p:cNvPr>
          <p:cNvSpPr>
            <a:spLocks noGrp="1"/>
          </p:cNvSpPr>
          <p:nvPr>
            <p:ph type="title"/>
          </p:nvPr>
        </p:nvSpPr>
        <p:spPr/>
        <p:txBody>
          <a:bodyPr/>
          <a:lstStyle/>
          <a:p>
            <a:r>
              <a:rPr lang="tr-TR" dirty="0"/>
              <a:t>2. </a:t>
            </a:r>
            <a:r>
              <a:rPr lang="en-US" dirty="0"/>
              <a:t>Introduction of the Project</a:t>
            </a:r>
          </a:p>
        </p:txBody>
      </p:sp>
      <p:graphicFrame>
        <p:nvGraphicFramePr>
          <p:cNvPr id="4" name="Diagram 3">
            <a:extLst>
              <a:ext uri="{FF2B5EF4-FFF2-40B4-BE49-F238E27FC236}">
                <a16:creationId xmlns:a16="http://schemas.microsoft.com/office/drawing/2014/main" id="{9F528C76-1245-051F-1731-D749EAC3841C}"/>
              </a:ext>
            </a:extLst>
          </p:cNvPr>
          <p:cNvGraphicFramePr/>
          <p:nvPr>
            <p:extLst>
              <p:ext uri="{D42A27DB-BD31-4B8C-83A1-F6EECF244321}">
                <p14:modId xmlns:p14="http://schemas.microsoft.com/office/powerpoint/2010/main" val="3883947598"/>
              </p:ext>
            </p:extLst>
          </p:nvPr>
        </p:nvGraphicFramePr>
        <p:xfrm>
          <a:off x="500380" y="1147865"/>
          <a:ext cx="11191240" cy="496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2816E8FB-98AF-DB7A-9B13-553AE62420FF}"/>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EC1DE430-C18C-E27A-ACB0-19C4F08037D6}"/>
              </a:ext>
            </a:extLst>
          </p:cNvPr>
          <p:cNvSpPr>
            <a:spLocks noGrp="1"/>
          </p:cNvSpPr>
          <p:nvPr>
            <p:ph type="sldNum" sz="quarter" idx="12"/>
          </p:nvPr>
        </p:nvSpPr>
        <p:spPr/>
        <p:txBody>
          <a:bodyPr/>
          <a:lstStyle/>
          <a:p>
            <a:fld id="{B992B62A-80BB-45DE-A4F6-87A7F943C261}" type="slidenum">
              <a:rPr lang="en-US" smtClean="0"/>
              <a:t>6</a:t>
            </a:fld>
            <a:endParaRPr lang="en-US"/>
          </a:p>
        </p:txBody>
      </p:sp>
    </p:spTree>
    <p:extLst>
      <p:ext uri="{BB962C8B-B14F-4D97-AF65-F5344CB8AC3E}">
        <p14:creationId xmlns:p14="http://schemas.microsoft.com/office/powerpoint/2010/main" val="349571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AD55-5FD1-C0D3-3063-B71BD062E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0EDCC-766A-FCA6-E0B1-9D1834FD8D4D}"/>
              </a:ext>
            </a:extLst>
          </p:cNvPr>
          <p:cNvSpPr>
            <a:spLocks noGrp="1"/>
          </p:cNvSpPr>
          <p:nvPr>
            <p:ph type="title"/>
          </p:nvPr>
        </p:nvSpPr>
        <p:spPr/>
        <p:txBody>
          <a:bodyPr/>
          <a:lstStyle/>
          <a:p>
            <a:r>
              <a:rPr lang="tr-TR" dirty="0"/>
              <a:t>2. </a:t>
            </a:r>
            <a:r>
              <a:rPr lang="en-US" dirty="0"/>
              <a:t>Introduction of the Project</a:t>
            </a:r>
          </a:p>
        </p:txBody>
      </p:sp>
      <p:sp>
        <p:nvSpPr>
          <p:cNvPr id="3" name="Content Placeholder 2">
            <a:extLst>
              <a:ext uri="{FF2B5EF4-FFF2-40B4-BE49-F238E27FC236}">
                <a16:creationId xmlns:a16="http://schemas.microsoft.com/office/drawing/2014/main" id="{8A5CE348-F94D-A930-C053-0686C94163AD}"/>
              </a:ext>
            </a:extLst>
          </p:cNvPr>
          <p:cNvSpPr>
            <a:spLocks noGrp="1"/>
          </p:cNvSpPr>
          <p:nvPr>
            <p:ph idx="1"/>
          </p:nvPr>
        </p:nvSpPr>
        <p:spPr>
          <a:xfrm>
            <a:off x="838200" y="4517571"/>
            <a:ext cx="10515600" cy="1659392"/>
          </a:xfrm>
        </p:spPr>
        <p:txBody>
          <a:bodyPr numCol="2">
            <a:normAutofit fontScale="92500" lnSpcReduction="20000"/>
          </a:bodyPr>
          <a:lstStyle/>
          <a:p>
            <a:pPr marL="0" indent="0" algn="ctr">
              <a:buNone/>
            </a:pPr>
            <a:r>
              <a:rPr lang="tr-TR" b="1" dirty="0" err="1"/>
              <a:t>Generator</a:t>
            </a:r>
            <a:endParaRPr lang="tr-TR" b="1" dirty="0"/>
          </a:p>
          <a:p>
            <a:pPr marL="0" indent="0" algn="ctr">
              <a:buNone/>
            </a:pPr>
            <a:r>
              <a:rPr lang="tr-TR" dirty="0" err="1"/>
              <a:t>Marelli</a:t>
            </a:r>
            <a:r>
              <a:rPr lang="tr-TR" dirty="0"/>
              <a:t> </a:t>
            </a:r>
            <a:r>
              <a:rPr lang="tr-TR" dirty="0" err="1"/>
              <a:t>Motori</a:t>
            </a:r>
            <a:r>
              <a:rPr lang="tr-TR" dirty="0"/>
              <a:t> </a:t>
            </a:r>
            <a:r>
              <a:rPr lang="tr-TR" dirty="0" err="1"/>
              <a:t>Generator</a:t>
            </a:r>
            <a:endParaRPr lang="tr-TR" dirty="0"/>
          </a:p>
          <a:p>
            <a:pPr marL="0" indent="0" algn="ctr">
              <a:buNone/>
            </a:pPr>
            <a:r>
              <a:rPr lang="tr-TR" dirty="0" err="1"/>
              <a:t>Manufactured</a:t>
            </a:r>
            <a:r>
              <a:rPr lang="tr-TR" dirty="0"/>
              <a:t> in 2023</a:t>
            </a:r>
          </a:p>
          <a:p>
            <a:pPr marL="0" indent="0" algn="ctr">
              <a:buNone/>
            </a:pPr>
            <a:endParaRPr lang="tr-TR" dirty="0"/>
          </a:p>
          <a:p>
            <a:pPr marL="0" indent="0" algn="ctr">
              <a:buNone/>
            </a:pPr>
            <a:r>
              <a:rPr lang="tr-TR" b="1" dirty="0" err="1"/>
              <a:t>Turbine</a:t>
            </a:r>
            <a:endParaRPr lang="tr-TR" b="1" dirty="0"/>
          </a:p>
          <a:p>
            <a:pPr marL="0" indent="0" algn="ctr">
              <a:buNone/>
            </a:pPr>
            <a:r>
              <a:rPr lang="tr-TR" dirty="0" err="1"/>
              <a:t>Gugler</a:t>
            </a:r>
            <a:r>
              <a:rPr lang="tr-TR" dirty="0"/>
              <a:t> Francis </a:t>
            </a:r>
            <a:r>
              <a:rPr lang="tr-TR" dirty="0" err="1"/>
              <a:t>Turbine</a:t>
            </a:r>
            <a:endParaRPr lang="tr-TR" dirty="0"/>
          </a:p>
          <a:p>
            <a:pPr marL="0" indent="0" algn="ctr">
              <a:buNone/>
            </a:pPr>
            <a:r>
              <a:rPr lang="tr-TR" dirty="0" err="1"/>
              <a:t>Manufactured</a:t>
            </a:r>
            <a:r>
              <a:rPr lang="tr-TR" dirty="0"/>
              <a:t> in 2023</a:t>
            </a:r>
          </a:p>
          <a:p>
            <a:pPr marL="0" indent="0" algn="ctr">
              <a:buNone/>
            </a:pPr>
            <a:endParaRPr lang="en-US" dirty="0"/>
          </a:p>
        </p:txBody>
      </p:sp>
      <p:pic>
        <p:nvPicPr>
          <p:cNvPr id="8" name="Picture 7">
            <a:extLst>
              <a:ext uri="{FF2B5EF4-FFF2-40B4-BE49-F238E27FC236}">
                <a16:creationId xmlns:a16="http://schemas.microsoft.com/office/drawing/2014/main" id="{3EDA1480-994E-1130-CCD9-38786F574917}"/>
              </a:ext>
            </a:extLst>
          </p:cNvPr>
          <p:cNvPicPr>
            <a:picLocks noChangeAspect="1"/>
          </p:cNvPicPr>
          <p:nvPr/>
        </p:nvPicPr>
        <p:blipFill>
          <a:blip r:embed="rId2"/>
          <a:srcRect t="6397" b="6673"/>
          <a:stretch/>
        </p:blipFill>
        <p:spPr>
          <a:xfrm>
            <a:off x="1670430" y="1147864"/>
            <a:ext cx="3550769" cy="3129496"/>
          </a:xfrm>
          <a:prstGeom prst="rect">
            <a:avLst/>
          </a:prstGeom>
        </p:spPr>
      </p:pic>
      <p:pic>
        <p:nvPicPr>
          <p:cNvPr id="1032" name="Picture 8">
            <a:extLst>
              <a:ext uri="{FF2B5EF4-FFF2-40B4-BE49-F238E27FC236}">
                <a16:creationId xmlns:a16="http://schemas.microsoft.com/office/drawing/2014/main" id="{49BA5597-5960-93A2-632C-15113687F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97"/>
          <a:stretch/>
        </p:blipFill>
        <p:spPr bwMode="auto">
          <a:xfrm>
            <a:off x="6970802" y="1027759"/>
            <a:ext cx="3420000" cy="336970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a:extLst>
              <a:ext uri="{FF2B5EF4-FFF2-40B4-BE49-F238E27FC236}">
                <a16:creationId xmlns:a16="http://schemas.microsoft.com/office/drawing/2014/main" id="{749B7290-5E4B-100D-222B-0A7DF4106B70}"/>
              </a:ext>
            </a:extLst>
          </p:cNvPr>
          <p:cNvSpPr>
            <a:spLocks noGrp="1"/>
          </p:cNvSpPr>
          <p:nvPr>
            <p:ph type="dt" sz="half" idx="10"/>
          </p:nvPr>
        </p:nvSpPr>
        <p:spPr/>
        <p:txBody>
          <a:bodyPr/>
          <a:lstStyle/>
          <a:p>
            <a:r>
              <a:rPr lang="en-US"/>
              <a:t>15/04/2025</a:t>
            </a:r>
          </a:p>
        </p:txBody>
      </p:sp>
      <p:sp>
        <p:nvSpPr>
          <p:cNvPr id="10" name="Slide Number Placeholder 9">
            <a:extLst>
              <a:ext uri="{FF2B5EF4-FFF2-40B4-BE49-F238E27FC236}">
                <a16:creationId xmlns:a16="http://schemas.microsoft.com/office/drawing/2014/main" id="{A42D4182-7035-A20B-3761-6020072E1975}"/>
              </a:ext>
            </a:extLst>
          </p:cNvPr>
          <p:cNvSpPr>
            <a:spLocks noGrp="1"/>
          </p:cNvSpPr>
          <p:nvPr>
            <p:ph type="sldNum" sz="quarter" idx="12"/>
          </p:nvPr>
        </p:nvSpPr>
        <p:spPr/>
        <p:txBody>
          <a:bodyPr/>
          <a:lstStyle/>
          <a:p>
            <a:fld id="{B992B62A-80BB-45DE-A4F6-87A7F943C261}" type="slidenum">
              <a:rPr lang="en-US" smtClean="0"/>
              <a:t>7</a:t>
            </a:fld>
            <a:endParaRPr lang="en-US"/>
          </a:p>
        </p:txBody>
      </p:sp>
    </p:spTree>
    <p:extLst>
      <p:ext uri="{BB962C8B-B14F-4D97-AF65-F5344CB8AC3E}">
        <p14:creationId xmlns:p14="http://schemas.microsoft.com/office/powerpoint/2010/main" val="193315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E4F3-EBE1-B8FE-5174-BEB95AAD3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93E0A-4565-C977-B8F0-15E30E21F57F}"/>
              </a:ext>
            </a:extLst>
          </p:cNvPr>
          <p:cNvSpPr>
            <a:spLocks noGrp="1"/>
          </p:cNvSpPr>
          <p:nvPr>
            <p:ph type="title"/>
          </p:nvPr>
        </p:nvSpPr>
        <p:spPr/>
        <p:txBody>
          <a:bodyPr/>
          <a:lstStyle/>
          <a:p>
            <a:r>
              <a:rPr lang="en-US" dirty="0"/>
              <a:t>2. Introduction of the Project</a:t>
            </a:r>
          </a:p>
        </p:txBody>
      </p:sp>
      <p:sp>
        <p:nvSpPr>
          <p:cNvPr id="4" name="Date Placeholder 3">
            <a:extLst>
              <a:ext uri="{FF2B5EF4-FFF2-40B4-BE49-F238E27FC236}">
                <a16:creationId xmlns:a16="http://schemas.microsoft.com/office/drawing/2014/main" id="{ED9393B0-76CF-9FC2-FC7A-1BE38B04DDAA}"/>
              </a:ext>
            </a:extLst>
          </p:cNvPr>
          <p:cNvSpPr>
            <a:spLocks noGrp="1"/>
          </p:cNvSpPr>
          <p:nvPr>
            <p:ph type="dt" sz="half" idx="10"/>
          </p:nvPr>
        </p:nvSpPr>
        <p:spPr/>
        <p:txBody>
          <a:bodyPr/>
          <a:lstStyle/>
          <a:p>
            <a:r>
              <a:rPr lang="en-US"/>
              <a:t>15/04/2025</a:t>
            </a:r>
          </a:p>
        </p:txBody>
      </p:sp>
      <p:sp>
        <p:nvSpPr>
          <p:cNvPr id="5" name="Slide Number Placeholder 4">
            <a:extLst>
              <a:ext uri="{FF2B5EF4-FFF2-40B4-BE49-F238E27FC236}">
                <a16:creationId xmlns:a16="http://schemas.microsoft.com/office/drawing/2014/main" id="{91D2CF8D-09E4-582A-1C08-7FE4CA93FBE9}"/>
              </a:ext>
            </a:extLst>
          </p:cNvPr>
          <p:cNvSpPr>
            <a:spLocks noGrp="1"/>
          </p:cNvSpPr>
          <p:nvPr>
            <p:ph type="sldNum" sz="quarter" idx="12"/>
          </p:nvPr>
        </p:nvSpPr>
        <p:spPr/>
        <p:txBody>
          <a:bodyPr/>
          <a:lstStyle/>
          <a:p>
            <a:fld id="{B992B62A-80BB-45DE-A4F6-87A7F943C261}" type="slidenum">
              <a:rPr lang="en-US" smtClean="0"/>
              <a:t>8</a:t>
            </a:fld>
            <a:endParaRPr lang="en-US"/>
          </a:p>
        </p:txBody>
      </p:sp>
      <p:graphicFrame>
        <p:nvGraphicFramePr>
          <p:cNvPr id="8" name="Content Placeholder 2">
            <a:extLst>
              <a:ext uri="{FF2B5EF4-FFF2-40B4-BE49-F238E27FC236}">
                <a16:creationId xmlns:a16="http://schemas.microsoft.com/office/drawing/2014/main" id="{050D3666-FF3B-C337-92F6-C89DD4ACCF3B}"/>
              </a:ext>
            </a:extLst>
          </p:cNvPr>
          <p:cNvGraphicFramePr>
            <a:graphicFrameLocks noGrp="1"/>
          </p:cNvGraphicFramePr>
          <p:nvPr>
            <p:ph idx="1"/>
            <p:extLst>
              <p:ext uri="{D42A27DB-BD31-4B8C-83A1-F6EECF244321}">
                <p14:modId xmlns:p14="http://schemas.microsoft.com/office/powerpoint/2010/main" val="130137715"/>
              </p:ext>
            </p:extLst>
          </p:nvPr>
        </p:nvGraphicFramePr>
        <p:xfrm>
          <a:off x="838200" y="1624034"/>
          <a:ext cx="10517188"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a:extLst>
              <a:ext uri="{FF2B5EF4-FFF2-40B4-BE49-F238E27FC236}">
                <a16:creationId xmlns:a16="http://schemas.microsoft.com/office/drawing/2014/main" id="{B12B092C-8E35-374C-C528-97072E2F83E3}"/>
              </a:ext>
            </a:extLst>
          </p:cNvPr>
          <p:cNvSpPr txBox="1">
            <a:spLocks/>
          </p:cNvSpPr>
          <p:nvPr/>
        </p:nvSpPr>
        <p:spPr>
          <a:xfrm>
            <a:off x="838200" y="1303506"/>
            <a:ext cx="10515600" cy="4873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600" dirty="0" err="1"/>
              <a:t>Milestones</a:t>
            </a:r>
            <a:r>
              <a:rPr lang="tr-TR" sz="2600" dirty="0"/>
              <a:t> of </a:t>
            </a:r>
            <a:r>
              <a:rPr lang="tr-TR" sz="2600" dirty="0" err="1"/>
              <a:t>the</a:t>
            </a:r>
            <a:r>
              <a:rPr lang="tr-TR" sz="2600" dirty="0"/>
              <a:t> Project</a:t>
            </a:r>
            <a:endParaRPr lang="en-US" sz="2600" dirty="0"/>
          </a:p>
        </p:txBody>
      </p:sp>
    </p:spTree>
    <p:extLst>
      <p:ext uri="{BB962C8B-B14F-4D97-AF65-F5344CB8AC3E}">
        <p14:creationId xmlns:p14="http://schemas.microsoft.com/office/powerpoint/2010/main" val="171430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97C5-3E00-9612-3DDF-0CBE237297DA}"/>
              </a:ext>
            </a:extLst>
          </p:cNvPr>
          <p:cNvSpPr>
            <a:spLocks noGrp="1"/>
          </p:cNvSpPr>
          <p:nvPr>
            <p:ph type="title"/>
          </p:nvPr>
        </p:nvSpPr>
        <p:spPr/>
        <p:txBody>
          <a:bodyPr/>
          <a:lstStyle/>
          <a:p>
            <a:r>
              <a:rPr lang="tr-TR" dirty="0"/>
              <a:t>2. </a:t>
            </a:r>
            <a:r>
              <a:rPr lang="en-US" dirty="0"/>
              <a:t>Introduction of the Project</a:t>
            </a:r>
          </a:p>
        </p:txBody>
      </p:sp>
      <p:graphicFrame>
        <p:nvGraphicFramePr>
          <p:cNvPr id="5" name="Content Placeholder 4">
            <a:extLst>
              <a:ext uri="{FF2B5EF4-FFF2-40B4-BE49-F238E27FC236}">
                <a16:creationId xmlns:a16="http://schemas.microsoft.com/office/drawing/2014/main" id="{B158A40B-ED0B-2E39-E894-33882DB5BA96}"/>
              </a:ext>
            </a:extLst>
          </p:cNvPr>
          <p:cNvGraphicFramePr>
            <a:graphicFrameLocks noGrp="1"/>
          </p:cNvGraphicFramePr>
          <p:nvPr>
            <p:ph idx="1"/>
            <p:extLst>
              <p:ext uri="{D42A27DB-BD31-4B8C-83A1-F6EECF244321}">
                <p14:modId xmlns:p14="http://schemas.microsoft.com/office/powerpoint/2010/main" val="1737844158"/>
              </p:ext>
            </p:extLst>
          </p:nvPr>
        </p:nvGraphicFramePr>
        <p:xfrm>
          <a:off x="838203" y="1401864"/>
          <a:ext cx="10515597" cy="475679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val="1314400205"/>
                    </a:ext>
                  </a:extLst>
                </a:gridCol>
                <a:gridCol w="3505199">
                  <a:extLst>
                    <a:ext uri="{9D8B030D-6E8A-4147-A177-3AD203B41FA5}">
                      <a16:colId xmlns:a16="http://schemas.microsoft.com/office/drawing/2014/main" val="1157984892"/>
                    </a:ext>
                  </a:extLst>
                </a:gridCol>
                <a:gridCol w="3505199">
                  <a:extLst>
                    <a:ext uri="{9D8B030D-6E8A-4147-A177-3AD203B41FA5}">
                      <a16:colId xmlns:a16="http://schemas.microsoft.com/office/drawing/2014/main" val="635948511"/>
                    </a:ext>
                  </a:extLst>
                </a:gridCol>
              </a:tblGrid>
              <a:tr h="534012">
                <a:tc>
                  <a:txBody>
                    <a:bodyPr/>
                    <a:lstStyle/>
                    <a:p>
                      <a:endParaRPr lang="en-US" sz="24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b="1" dirty="0" err="1"/>
                        <a:t>Mirik</a:t>
                      </a:r>
                      <a:r>
                        <a:rPr lang="tr-TR" sz="2400" b="1" dirty="0"/>
                        <a:t> HPP</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b="1" dirty="0" err="1"/>
                        <a:t>Garigishlag</a:t>
                      </a:r>
                      <a:r>
                        <a:rPr lang="tr-TR" sz="2400" b="1" dirty="0"/>
                        <a:t> HPP</a:t>
                      </a:r>
                      <a:endParaRPr lang="en-US" sz="24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4868767"/>
                  </a:ext>
                </a:extLst>
              </a:tr>
              <a:tr h="534012">
                <a:tc>
                  <a:txBody>
                    <a:bodyPr/>
                    <a:lstStyle/>
                    <a:p>
                      <a:r>
                        <a:rPr lang="tr-TR" sz="2400" b="1" dirty="0" err="1"/>
                        <a:t>Capacity</a:t>
                      </a:r>
                      <a:endParaRPr lang="en-US"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3.3 MW</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3.8 MW</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127173"/>
                  </a:ext>
                </a:extLst>
              </a:tr>
              <a:tr h="534012">
                <a:tc>
                  <a:txBody>
                    <a:bodyPr/>
                    <a:lstStyle/>
                    <a:p>
                      <a:r>
                        <a:rPr lang="tr-TR" sz="2400" b="1" dirty="0" err="1"/>
                        <a:t>Scale</a:t>
                      </a:r>
                      <a:endParaRPr lang="en-US"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Small </a:t>
                      </a:r>
                      <a:r>
                        <a:rPr lang="tr-TR" sz="2400" dirty="0" err="1"/>
                        <a:t>scale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Small </a:t>
                      </a:r>
                      <a:r>
                        <a:rPr lang="tr-TR" sz="2400" dirty="0" err="1"/>
                        <a:t>scale</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521750"/>
                  </a:ext>
                </a:extLst>
              </a:tr>
              <a:tr h="534012">
                <a:tc>
                  <a:txBody>
                    <a:bodyPr/>
                    <a:lstStyle/>
                    <a:p>
                      <a:r>
                        <a:rPr lang="tr-TR" sz="2400" b="1" dirty="0" err="1"/>
                        <a:t>Electricity</a:t>
                      </a:r>
                      <a:r>
                        <a:rPr lang="tr-TR" sz="2400" b="1" dirty="0"/>
                        <a:t> </a:t>
                      </a:r>
                      <a:r>
                        <a:rPr lang="tr-TR" sz="2400" b="1" dirty="0" err="1"/>
                        <a:t>Generation</a:t>
                      </a:r>
                      <a:endParaRPr lang="en-US"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9,500 </a:t>
                      </a:r>
                      <a:r>
                        <a:rPr lang="tr-TR" sz="2400" dirty="0" err="1"/>
                        <a:t>MWh</a:t>
                      </a:r>
                      <a:r>
                        <a:rPr lang="tr-TR" sz="2400" dirty="0"/>
                        <a:t> </a:t>
                      </a:r>
                      <a:r>
                        <a:rPr lang="tr-TR" sz="2400" dirty="0" err="1"/>
                        <a:t>per</a:t>
                      </a:r>
                      <a:r>
                        <a:rPr lang="tr-TR" sz="2400" dirty="0"/>
                        <a:t> </a:t>
                      </a:r>
                      <a:r>
                        <a:rPr lang="tr-TR" sz="2400" dirty="0" err="1"/>
                        <a:t>year</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11,000 </a:t>
                      </a:r>
                      <a:r>
                        <a:rPr lang="tr-TR" sz="2400" dirty="0" err="1"/>
                        <a:t>MWh</a:t>
                      </a:r>
                      <a:r>
                        <a:rPr lang="tr-TR" sz="2400" dirty="0"/>
                        <a:t> </a:t>
                      </a:r>
                      <a:r>
                        <a:rPr lang="tr-TR" sz="2400" dirty="0" err="1"/>
                        <a:t>per</a:t>
                      </a:r>
                      <a:r>
                        <a:rPr lang="tr-TR" sz="2400" dirty="0"/>
                        <a:t> </a:t>
                      </a:r>
                      <a:r>
                        <a:rPr lang="tr-TR" sz="2400" dirty="0" err="1"/>
                        <a:t>year</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2748012"/>
                  </a:ext>
                </a:extLst>
              </a:tr>
              <a:tr h="1659531">
                <a:tc>
                  <a:txBody>
                    <a:bodyPr/>
                    <a:lstStyle/>
                    <a:p>
                      <a:endParaRPr lang="en-US"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P</a:t>
                      </a:r>
                      <a:r>
                        <a:rPr lang="en-US" sz="2400" dirty="0" err="1"/>
                        <a:t>ower</a:t>
                      </a:r>
                      <a:r>
                        <a:rPr lang="en-US" sz="2400" dirty="0"/>
                        <a:t> for </a:t>
                      </a:r>
                      <a:r>
                        <a:rPr lang="en-US" sz="2400" b="1" dirty="0"/>
                        <a:t>2,870</a:t>
                      </a:r>
                      <a:r>
                        <a:rPr lang="en-US" sz="2400" dirty="0"/>
                        <a:t> homes</a:t>
                      </a:r>
                      <a:r>
                        <a:rPr lang="tr-TR" sz="2400" dirty="0"/>
                        <a:t> </a:t>
                      </a:r>
                      <a:r>
                        <a:rPr lang="tr-TR" sz="2400" dirty="0" err="1"/>
                        <a:t>per</a:t>
                      </a:r>
                      <a:r>
                        <a:rPr lang="tr-TR" sz="2400" dirty="0"/>
                        <a:t> </a:t>
                      </a:r>
                      <a:r>
                        <a:rPr lang="tr-TR" sz="2400" dirty="0" err="1"/>
                        <a:t>year</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t>P</a:t>
                      </a:r>
                      <a:r>
                        <a:rPr lang="en-US" sz="2400" dirty="0" err="1"/>
                        <a:t>ower</a:t>
                      </a:r>
                      <a:r>
                        <a:rPr lang="en-US" sz="2400" dirty="0"/>
                        <a:t> for </a:t>
                      </a:r>
                      <a:r>
                        <a:rPr lang="en-US" sz="2400" b="1" dirty="0"/>
                        <a:t>3,320</a:t>
                      </a:r>
                      <a:r>
                        <a:rPr lang="en-US" sz="2400" dirty="0"/>
                        <a:t> homes</a:t>
                      </a:r>
                      <a:r>
                        <a:rPr lang="tr-TR" sz="2400" dirty="0"/>
                        <a:t> </a:t>
                      </a:r>
                      <a:r>
                        <a:rPr lang="tr-TR" sz="2400" dirty="0" err="1"/>
                        <a:t>per</a:t>
                      </a:r>
                      <a:r>
                        <a:rPr lang="tr-TR" sz="2400" dirty="0"/>
                        <a:t> </a:t>
                      </a:r>
                      <a:r>
                        <a:rPr lang="tr-TR" sz="2400" dirty="0" err="1"/>
                        <a:t>year</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8719908"/>
                  </a:ext>
                </a:extLst>
              </a:tr>
              <a:tr h="961216">
                <a:tc>
                  <a:txBody>
                    <a:bodyPr/>
                    <a:lstStyle/>
                    <a:p>
                      <a:r>
                        <a:rPr lang="tr-TR" sz="2400" b="1" dirty="0" err="1"/>
                        <a:t>Greenhouse</a:t>
                      </a:r>
                      <a:r>
                        <a:rPr lang="tr-TR" sz="2400" b="1" dirty="0"/>
                        <a:t> </a:t>
                      </a:r>
                      <a:r>
                        <a:rPr lang="tr-TR" sz="2400" b="1" dirty="0" err="1"/>
                        <a:t>Gas</a:t>
                      </a:r>
                      <a:r>
                        <a:rPr lang="tr-TR" sz="2400" b="1" dirty="0"/>
                        <a:t> </a:t>
                      </a:r>
                      <a:r>
                        <a:rPr lang="tr-TR" sz="2400" b="1" dirty="0" err="1"/>
                        <a:t>Emission</a:t>
                      </a:r>
                      <a:r>
                        <a:rPr lang="tr-TR" sz="2400" b="1" dirty="0"/>
                        <a:t> </a:t>
                      </a:r>
                      <a:r>
                        <a:rPr lang="tr-TR" sz="2400" b="1" dirty="0" err="1"/>
                        <a:t>Reduction</a:t>
                      </a:r>
                      <a:endParaRPr lang="en-US"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400" dirty="0"/>
                        <a:t>3,860 </a:t>
                      </a:r>
                      <a:r>
                        <a:rPr lang="tr-TR" sz="2400" dirty="0" err="1"/>
                        <a:t>tons</a:t>
                      </a:r>
                      <a:r>
                        <a:rPr lang="tr-TR" sz="2400" dirty="0"/>
                        <a:t> of </a:t>
                      </a:r>
                      <a:r>
                        <a:rPr lang="tr-TR" sz="2400" dirty="0" err="1"/>
                        <a:t>carbon</a:t>
                      </a:r>
                      <a:r>
                        <a:rPr lang="tr-TR" sz="2400" dirty="0"/>
                        <a:t> </a:t>
                      </a:r>
                      <a:r>
                        <a:rPr lang="tr-TR" sz="2400" dirty="0" err="1"/>
                        <a:t>dioxide</a:t>
                      </a:r>
                      <a:r>
                        <a:rPr lang="tr-TR" sz="2400" dirty="0"/>
                        <a:t> (CO</a:t>
                      </a:r>
                      <a:r>
                        <a:rPr lang="tr-TR" sz="2400" baseline="-25000" dirty="0"/>
                        <a:t>2</a:t>
                      </a:r>
                      <a:r>
                        <a:rPr lang="tr-TR" sz="2400" dirty="0"/>
                        <a:t>)</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t>4,450 </a:t>
                      </a:r>
                      <a:r>
                        <a:rPr lang="tr-TR" sz="2400" dirty="0" err="1"/>
                        <a:t>tons</a:t>
                      </a:r>
                      <a:r>
                        <a:rPr lang="tr-TR" sz="2400" dirty="0"/>
                        <a:t> of </a:t>
                      </a:r>
                      <a:r>
                        <a:rPr lang="tr-TR" sz="2400" dirty="0" err="1"/>
                        <a:t>carbon</a:t>
                      </a:r>
                      <a:r>
                        <a:rPr lang="tr-TR" sz="2400" dirty="0"/>
                        <a:t> </a:t>
                      </a:r>
                      <a:r>
                        <a:rPr lang="tr-TR" sz="2400" dirty="0" err="1"/>
                        <a:t>dioxide</a:t>
                      </a:r>
                      <a:r>
                        <a:rPr lang="tr-TR" sz="2400" dirty="0"/>
                        <a:t> (CO</a:t>
                      </a:r>
                      <a:r>
                        <a:rPr lang="tr-TR" sz="2400" baseline="-25000" dirty="0"/>
                        <a:t>2</a:t>
                      </a:r>
                      <a:r>
                        <a:rPr lang="tr-TR" sz="2400" dirty="0"/>
                        <a:t>)</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5632464"/>
                  </a:ext>
                </a:extLst>
              </a:tr>
            </a:tbl>
          </a:graphicData>
        </a:graphic>
      </p:graphicFrame>
      <p:pic>
        <p:nvPicPr>
          <p:cNvPr id="6148" name="Picture 4" descr="Electricity Home Icons - Free SVG &amp; PNG Electricity Home Images - Noun  Project">
            <a:extLst>
              <a:ext uri="{FF2B5EF4-FFF2-40B4-BE49-F238E27FC236}">
                <a16:creationId xmlns:a16="http://schemas.microsoft.com/office/drawing/2014/main" id="{25FB8689-F5AE-EF7E-219F-CDC95CE3A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82" y="3780261"/>
            <a:ext cx="1217168" cy="121716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195BF557-4F41-4609-5F6A-659609E63DCE}"/>
              </a:ext>
            </a:extLst>
          </p:cNvPr>
          <p:cNvSpPr>
            <a:spLocks noGrp="1"/>
          </p:cNvSpPr>
          <p:nvPr>
            <p:ph type="dt" sz="half" idx="10"/>
          </p:nvPr>
        </p:nvSpPr>
        <p:spPr/>
        <p:txBody>
          <a:bodyPr/>
          <a:lstStyle/>
          <a:p>
            <a:r>
              <a:rPr lang="en-US"/>
              <a:t>15/04/2025</a:t>
            </a:r>
          </a:p>
        </p:txBody>
      </p:sp>
      <p:sp>
        <p:nvSpPr>
          <p:cNvPr id="4" name="Slide Number Placeholder 3">
            <a:extLst>
              <a:ext uri="{FF2B5EF4-FFF2-40B4-BE49-F238E27FC236}">
                <a16:creationId xmlns:a16="http://schemas.microsoft.com/office/drawing/2014/main" id="{B8C77F9A-876B-0F3B-6CE9-72108A26CB0F}"/>
              </a:ext>
            </a:extLst>
          </p:cNvPr>
          <p:cNvSpPr>
            <a:spLocks noGrp="1"/>
          </p:cNvSpPr>
          <p:nvPr>
            <p:ph type="sldNum" sz="quarter" idx="12"/>
          </p:nvPr>
        </p:nvSpPr>
        <p:spPr/>
        <p:txBody>
          <a:bodyPr/>
          <a:lstStyle/>
          <a:p>
            <a:fld id="{B992B62A-80BB-45DE-A4F6-87A7F943C261}" type="slidenum">
              <a:rPr lang="en-US" smtClean="0"/>
              <a:t>9</a:t>
            </a:fld>
            <a:endParaRPr lang="en-US"/>
          </a:p>
        </p:txBody>
      </p:sp>
    </p:spTree>
    <p:extLst>
      <p:ext uri="{BB962C8B-B14F-4D97-AF65-F5344CB8AC3E}">
        <p14:creationId xmlns:p14="http://schemas.microsoft.com/office/powerpoint/2010/main" val="45474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376</TotalTime>
  <Words>1365</Words>
  <Application>Microsoft Office PowerPoint</Application>
  <PresentationFormat>Широкоэкранный</PresentationFormat>
  <Paragraphs>276</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Aptos</vt:lpstr>
      <vt:lpstr>Arial</vt:lpstr>
      <vt:lpstr>Calibri</vt:lpstr>
      <vt:lpstr>Verdana</vt:lpstr>
      <vt:lpstr>Wingdings</vt:lpstr>
      <vt:lpstr>Office Theme</vt:lpstr>
      <vt:lpstr>GS12624  STAKEHOLDER CONSULTATION MEETING OF MIRIK AND GARIGISHLAG HYROPOWER PLANTS</vt:lpstr>
      <vt:lpstr>Agenda</vt:lpstr>
      <vt:lpstr>1. Aim of the Meeting</vt:lpstr>
      <vt:lpstr>2. Introduction of the Project</vt:lpstr>
      <vt:lpstr>2. Introduction of the Project</vt:lpstr>
      <vt:lpstr>2. Introduction of the Project</vt:lpstr>
      <vt:lpstr>2. Introduction of the Project</vt:lpstr>
      <vt:lpstr>2. Introduction of the Project</vt:lpstr>
      <vt:lpstr>2. Introduction of the Project</vt:lpstr>
      <vt:lpstr>2. Introduction of the Project</vt:lpstr>
      <vt:lpstr>2. Introduction of the Project</vt:lpstr>
      <vt:lpstr>2. Introduction of the Project</vt:lpstr>
      <vt:lpstr>2. Introduction of the Project</vt:lpstr>
      <vt:lpstr>3. Sustainable Development Goals (SDGs)</vt:lpstr>
      <vt:lpstr>3. Sustainable Development Goals (SDGs)</vt:lpstr>
      <vt:lpstr>3. Sustainable Development Goals (SDGs)</vt:lpstr>
      <vt:lpstr>3. Sustainable Development Goals (SDGs)</vt:lpstr>
      <vt:lpstr>4. Questions &amp; Answers</vt:lpstr>
      <vt:lpstr>5. Continuous Feedback Mechanism</vt:lpstr>
      <vt:lpstr>6. Sustainable Development Assessment - Environmental</vt:lpstr>
      <vt:lpstr>6. Sustainable Development Assessment - Social</vt:lpstr>
      <vt:lpstr>6. Sustainable Development Assessment - Economical</vt:lpstr>
      <vt:lpstr>7. Evaluation Forms</vt:lpstr>
      <vt:lpstr>8. Stakeholder Feedback Round</vt:lpstr>
      <vt:lpstr>9. Closing</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GS12624  STAKEHOLDER CONSULTATION MEETING OF MIRIK AND GARIGISHLAG HYROPOWER PLANTS</dc:title>
  <dc:creator>Ece Kanbur</dc:creator>
  <cp:lastModifiedBy>Ali Mammadov</cp:lastModifiedBy>
  <cp:revision>197</cp:revision>
  <dcterms:created xsi:type="dcterms:W3CDTF">2025-04-08T09:45:13Z</dcterms:created>
  <dcterms:modified xsi:type="dcterms:W3CDTF">2025-04-21T07:19:45Z</dcterms:modified>
</cp:coreProperties>
</file>